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1" r:id="rId5"/>
  </p:sldMasterIdLst>
  <p:notesMasterIdLst>
    <p:notesMasterId r:id="rId20"/>
  </p:notesMasterIdLst>
  <p:sldIdLst>
    <p:sldId id="646" r:id="rId6"/>
    <p:sldId id="304" r:id="rId7"/>
    <p:sldId id="393" r:id="rId8"/>
    <p:sldId id="492" r:id="rId9"/>
    <p:sldId id="473" r:id="rId10"/>
    <p:sldId id="649" r:id="rId11"/>
    <p:sldId id="650" r:id="rId12"/>
    <p:sldId id="406" r:id="rId13"/>
    <p:sldId id="652" r:id="rId14"/>
    <p:sldId id="654" r:id="rId15"/>
    <p:sldId id="653" r:id="rId16"/>
    <p:sldId id="495" r:id="rId17"/>
    <p:sldId id="645" r:id="rId18"/>
    <p:sldId id="281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62AE"/>
    <a:srgbClr val="90BE44"/>
    <a:srgbClr val="00A6D6"/>
    <a:srgbClr val="F28221"/>
    <a:srgbClr val="348592"/>
    <a:srgbClr val="FEFEFE"/>
    <a:srgbClr val="00395D"/>
    <a:srgbClr val="FFD430"/>
    <a:srgbClr val="F58220"/>
    <a:srgbClr val="A13E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72" autoAdjust="0"/>
  </p:normalViewPr>
  <p:slideViewPr>
    <p:cSldViewPr snapToGrid="0">
      <p:cViewPr varScale="1">
        <p:scale>
          <a:sx n="71" d="100"/>
          <a:sy n="71" d="100"/>
        </p:scale>
        <p:origin x="5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1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FE7BC-A990-4EEA-93CC-370E84B17962}" type="datetimeFigureOut">
              <a:rPr lang="es-ES" smtClean="0"/>
              <a:t>22/04/2022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BD3D2-CB88-4B02-B7E3-B825CAF403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67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BD3D2-CB88-4B02-B7E3-B825CAF4038A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9692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943-6C8B-1E49-8CCC-32D7DE931A8C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49724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BD3D2-CB88-4B02-B7E3-B825CAF4038A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8680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Full Photo with V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525"/>
            <a:ext cx="12201525" cy="687705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73" y="4896290"/>
            <a:ext cx="2999802" cy="2185901"/>
          </a:xfrm>
          <a:prstGeom prst="rect">
            <a:avLst/>
          </a:prstGeom>
        </p:spPr>
      </p:pic>
      <p:sp>
        <p:nvSpPr>
          <p:cNvPr id="64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 userDrawn="1"/>
        </p:nvSpPr>
        <p:spPr>
          <a:xfrm rot="10800000" flipV="1">
            <a:off x="6896099" y="1714500"/>
            <a:ext cx="4528981" cy="474980"/>
          </a:xfrm>
          <a:prstGeom prst="round1Rect">
            <a:avLst>
              <a:gd name="adj" fmla="val 5000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 userDrawn="1"/>
        </p:nvSpPr>
        <p:spPr>
          <a:xfrm rot="10800000">
            <a:off x="5924145" y="2343532"/>
            <a:ext cx="5516176" cy="2253868"/>
          </a:xfrm>
          <a:prstGeom prst="round1Rect">
            <a:avLst>
              <a:gd name="adj" fmla="val 50000"/>
            </a:avLst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Semicírculo 49">
            <a:extLst>
              <a:ext uri="{FF2B5EF4-FFF2-40B4-BE49-F238E27FC236}">
                <a16:creationId xmlns:a16="http://schemas.microsoft.com/office/drawing/2014/main" xmlns="" id="{4D3E0388-D6DE-4491-B90B-37405D4761CE}"/>
              </a:ext>
            </a:extLst>
          </p:cNvPr>
          <p:cNvSpPr/>
          <p:nvPr userDrawn="1"/>
        </p:nvSpPr>
        <p:spPr>
          <a:xfrm flipH="1">
            <a:off x="10837515" y="1364550"/>
            <a:ext cx="952152" cy="952152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rot="16200000" flipH="1">
            <a:off x="121676" y="5057363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Semicírculo 23">
            <a:extLst>
              <a:ext uri="{FF2B5EF4-FFF2-40B4-BE49-F238E27FC236}">
                <a16:creationId xmlns:a16="http://schemas.microsoft.com/office/drawing/2014/main" xmlns="" id="{7E43D30D-9C7A-4CE1-B547-8CD1149A7FE1}"/>
              </a:ext>
            </a:extLst>
          </p:cNvPr>
          <p:cNvSpPr/>
          <p:nvPr userDrawn="1"/>
        </p:nvSpPr>
        <p:spPr>
          <a:xfrm>
            <a:off x="2556243" y="896777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noFill/>
          <a:ln w="127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Semicírculo 44">
            <a:extLst>
              <a:ext uri="{FF2B5EF4-FFF2-40B4-BE49-F238E27FC236}">
                <a16:creationId xmlns:a16="http://schemas.microsoft.com/office/drawing/2014/main" xmlns="" id="{2D5E95A6-D77E-4106-B3F2-D9DB30F175C0}"/>
              </a:ext>
            </a:extLst>
          </p:cNvPr>
          <p:cNvSpPr/>
          <p:nvPr userDrawn="1"/>
        </p:nvSpPr>
        <p:spPr>
          <a:xfrm flipH="1" flipV="1">
            <a:off x="-1881437" y="-1883039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flipH="1">
            <a:off x="302546" y="5057364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9" name="Imagem 1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338" y="5193634"/>
            <a:ext cx="1611995" cy="520913"/>
          </a:xfrm>
          <a:prstGeom prst="rect">
            <a:avLst/>
          </a:prstGeom>
        </p:spPr>
      </p:pic>
      <p:sp>
        <p:nvSpPr>
          <p:cNvPr id="11" name="Semicírculo 49">
            <a:extLst>
              <a:ext uri="{FF2B5EF4-FFF2-40B4-BE49-F238E27FC236}">
                <a16:creationId xmlns:a16="http://schemas.microsoft.com/office/drawing/2014/main" xmlns="" id="{4D3E0388-D6DE-4491-B90B-37405D4761CE}"/>
              </a:ext>
            </a:extLst>
          </p:cNvPr>
          <p:cNvSpPr/>
          <p:nvPr userDrawn="1"/>
        </p:nvSpPr>
        <p:spPr>
          <a:xfrm flipH="1">
            <a:off x="5081706" y="361488"/>
            <a:ext cx="952152" cy="952152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rot="16200000" flipH="1">
            <a:off x="5947733" y="305114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1002" y="1757388"/>
            <a:ext cx="2979534" cy="4247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r">
              <a:defRPr b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 noProof="0" dirty="0"/>
              <a:t> Texto adicional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32924" y="2451100"/>
            <a:ext cx="5245100" cy="9144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40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s-ES" noProof="0" dirty="0"/>
              <a:t>Título </a:t>
            </a:r>
          </a:p>
        </p:txBody>
      </p:sp>
      <p:sp>
        <p:nvSpPr>
          <p:cNvPr id="6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27946" y="3721100"/>
            <a:ext cx="5245100" cy="9144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s-ES" noProof="0" dirty="0"/>
              <a:t>Subtitulo, departamento o fecha</a:t>
            </a:r>
          </a:p>
        </p:txBody>
      </p:sp>
    </p:spTree>
    <p:extLst>
      <p:ext uri="{BB962C8B-B14F-4D97-AF65-F5344CB8AC3E}">
        <p14:creationId xmlns:p14="http://schemas.microsoft.com/office/powerpoint/2010/main" val="3153813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784649" cy="1009650"/>
          </a:xfrm>
        </p:spPr>
        <p:txBody>
          <a:bodyPr lIns="57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rgbClr val="00395D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s-ES" noProof="0" dirty="0"/>
              <a:t>Título </a:t>
            </a:r>
            <a:r>
              <a:rPr lang="es-ES" dirty="0"/>
              <a:t>(Arial o Arial Black)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30025" y="6356350"/>
            <a:ext cx="419100" cy="365125"/>
          </a:xfrm>
        </p:spPr>
        <p:txBody>
          <a:bodyPr/>
          <a:lstStyle/>
          <a:p>
            <a:fld id="{0341B082-7AD6-4155-9F63-11484BE2CEB8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77823" y="1414478"/>
            <a:ext cx="11429679" cy="2658233"/>
          </a:xfrm>
        </p:spPr>
        <p:txBody>
          <a:bodyPr/>
          <a:lstStyle>
            <a:lvl1pPr marL="358775" indent="-358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defRPr baseline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defRPr baseline="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defRPr baseline="0"/>
            </a:lvl3pPr>
            <a:lvl4pPr marL="1611313" indent="-2397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buFont typeface="Courier New" panose="02070309020205020404" pitchFamily="49" charset="0"/>
              <a:buChar char="o"/>
              <a:defRPr baseline="0"/>
            </a:lvl4pPr>
          </a:lstStyle>
          <a:p>
            <a:pPr lvl="0"/>
            <a:r>
              <a:rPr lang="es-ES" dirty="0"/>
              <a:t>Primer nivel (Arial o Arial Black)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  <p:pic>
        <p:nvPicPr>
          <p:cNvPr id="9" name="Imagem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73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_and_Content_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ítulo 1"/>
          <p:cNvSpPr>
            <a:spLocks noGrp="1"/>
          </p:cNvSpPr>
          <p:nvPr>
            <p:ph type="title" hasCustomPrompt="1"/>
          </p:nvPr>
        </p:nvSpPr>
        <p:spPr>
          <a:xfrm>
            <a:off x="0" y="1406"/>
            <a:ext cx="9875520" cy="1012187"/>
          </a:xfrm>
          <a:prstGeom prst="rect">
            <a:avLst/>
          </a:prstGeom>
        </p:spPr>
        <p:txBody>
          <a:bodyPr vert="horz" lIns="576000" tIns="45720" rIns="91440" bIns="45720" rtlCol="0" anchor="ctr">
            <a:noAutofit/>
          </a:bodyPr>
          <a:lstStyle>
            <a:lvl1pPr>
              <a:defRPr lang="en-US" sz="2800" dirty="0" smtClean="0">
                <a:solidFill>
                  <a:srgbClr val="1F62AE"/>
                </a:solidFill>
                <a:latin typeface="Arial Black" panose="020B0A04020102020204" pitchFamily="34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s-ES" noProof="0" dirty="0"/>
              <a:t>Título </a:t>
            </a:r>
            <a:r>
              <a:rPr lang="es-ES" dirty="0"/>
              <a:t>(Arial o Arial Black)</a:t>
            </a:r>
          </a:p>
        </p:txBody>
      </p:sp>
      <p:sp>
        <p:nvSpPr>
          <p:cNvPr id="8" name="Subtítulo 2"/>
          <p:cNvSpPr>
            <a:spLocks noGrp="1"/>
          </p:cNvSpPr>
          <p:nvPr>
            <p:ph type="subTitle" idx="10" hasCustomPrompt="1"/>
          </p:nvPr>
        </p:nvSpPr>
        <p:spPr>
          <a:xfrm>
            <a:off x="427056" y="5973094"/>
            <a:ext cx="11091722" cy="311151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>
                <a:solidFill>
                  <a:srgbClr val="4C4C4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noProof="0" dirty="0"/>
              <a:t>Subtítulo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7375332" y="1693065"/>
            <a:ext cx="2829306" cy="463551"/>
          </a:xfrm>
        </p:spPr>
        <p:txBody>
          <a:bodyPr wrap="square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b="1" kern="1200" baseline="0" dirty="0" smtClean="0">
                <a:solidFill>
                  <a:srgbClr val="1F62AE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375333" y="2239960"/>
            <a:ext cx="2829306" cy="82391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kern="1200" baseline="0">
                <a:solidFill>
                  <a:srgbClr val="4F4E5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Añadir texto (Arial o Arial Black).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dirty="0"/>
          </a:p>
          <a:p>
            <a:pPr lvl="0"/>
            <a:endParaRPr lang="es-E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1217167" y="1693066"/>
            <a:ext cx="4872912" cy="463551"/>
          </a:xfrm>
        </p:spPr>
        <p:txBody>
          <a:bodyPr wrap="square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baseline="0" dirty="0" smtClean="0">
                <a:solidFill>
                  <a:srgbClr val="1F62AE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s-ES" dirty="0"/>
              <a:t>Título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18339" y="2253606"/>
            <a:ext cx="4871740" cy="286362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1F62AE"/>
              </a:buClr>
              <a:buSzTx/>
              <a:buFont typeface="Wingdings" panose="05000000000000000000" pitchFamily="2" charset="2"/>
              <a:buNone/>
              <a:tabLst/>
              <a:defRPr sz="2000" b="0" baseline="0"/>
            </a:lvl1pPr>
            <a:lvl2pPr marL="685800" indent="-228600">
              <a:buClr>
                <a:srgbClr val="1F62AE"/>
              </a:buClr>
              <a:buFont typeface="Arial" panose="020B0604020202020204" pitchFamily="34" charset="0"/>
              <a:buChar char="−"/>
              <a:defRPr sz="2000" baseline="0"/>
            </a:lvl2pPr>
            <a:lvl3pPr marL="1074738" indent="-160338">
              <a:buClr>
                <a:srgbClr val="1F62AE"/>
              </a:buClr>
              <a:buFont typeface="Arial" panose="020B0604020202020204" pitchFamily="34" charset="0"/>
              <a:buChar char="•"/>
              <a:defRPr sz="1800" baseline="0"/>
            </a:lvl3pPr>
            <a:lvl4pPr marL="1527175" indent="-155575">
              <a:buClr>
                <a:srgbClr val="1F62AE"/>
              </a:buClr>
              <a:defRPr sz="1800" baseline="0"/>
            </a:lvl4pPr>
            <a:lvl5pPr>
              <a:buClr>
                <a:srgbClr val="00A6D6"/>
              </a:buClr>
              <a:defRPr sz="1800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1F62A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dirty="0"/>
              <a:t>Primer nivel (Arial o Arial Black)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  <p:pic>
        <p:nvPicPr>
          <p:cNvPr id="13" name="Imagem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09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_and_Content_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Título 1"/>
          <p:cNvSpPr>
            <a:spLocks noGrp="1"/>
          </p:cNvSpPr>
          <p:nvPr>
            <p:ph type="title" hasCustomPrompt="1"/>
          </p:nvPr>
        </p:nvSpPr>
        <p:spPr>
          <a:xfrm>
            <a:off x="0" y="1406"/>
            <a:ext cx="9875520" cy="1012187"/>
          </a:xfrm>
          <a:prstGeom prst="rect">
            <a:avLst/>
          </a:prstGeom>
        </p:spPr>
        <p:txBody>
          <a:bodyPr vert="horz" lIns="576000" tIns="45720" rIns="91440" bIns="45720" rtlCol="0" anchor="ctr">
            <a:noAutofit/>
          </a:bodyPr>
          <a:lstStyle>
            <a:lvl1pPr>
              <a:defRPr lang="en-US" sz="2800" baseline="0" dirty="0" smtClean="0">
                <a:solidFill>
                  <a:srgbClr val="90BE44"/>
                </a:solidFill>
                <a:latin typeface="Arial Black" panose="020B0A04020102020204" pitchFamily="34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s-ES" noProof="0" dirty="0"/>
              <a:t>Título </a:t>
            </a:r>
          </a:p>
        </p:txBody>
      </p:sp>
      <p:sp>
        <p:nvSpPr>
          <p:cNvPr id="8" name="Subtítulo 2"/>
          <p:cNvSpPr>
            <a:spLocks noGrp="1"/>
          </p:cNvSpPr>
          <p:nvPr>
            <p:ph type="subTitle" idx="10" hasCustomPrompt="1"/>
          </p:nvPr>
        </p:nvSpPr>
        <p:spPr>
          <a:xfrm>
            <a:off x="428205" y="5963569"/>
            <a:ext cx="11090573" cy="311151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baseline="0">
                <a:solidFill>
                  <a:srgbClr val="4C4C4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noProof="0" dirty="0"/>
              <a:t>Subtítulo 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732963" y="1774044"/>
            <a:ext cx="2829306" cy="463551"/>
          </a:xfrm>
        </p:spPr>
        <p:txBody>
          <a:bodyPr wrap="square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b="1" kern="1200" baseline="0" dirty="0" smtClean="0">
                <a:solidFill>
                  <a:srgbClr val="90BE44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noProof="0" dirty="0"/>
              <a:t>Título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732964" y="2320939"/>
            <a:ext cx="2829306" cy="82391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kern="1200">
                <a:solidFill>
                  <a:srgbClr val="4F4E5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noProof="0" dirty="0"/>
              <a:t>Texto (Arial o Arial Black).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noProof="0" dirty="0"/>
          </a:p>
          <a:p>
            <a:pPr lvl="0"/>
            <a:endParaRPr lang="es-ES" noProof="0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27056" y="1760400"/>
            <a:ext cx="4872912" cy="463551"/>
          </a:xfrm>
        </p:spPr>
        <p:txBody>
          <a:bodyPr wrap="square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baseline="0" dirty="0" smtClean="0">
                <a:solidFill>
                  <a:srgbClr val="90BE44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s-ES" noProof="0" dirty="0"/>
              <a:t>Título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8695120" y="2327546"/>
            <a:ext cx="2829306" cy="82391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kern="1200" baseline="0">
                <a:solidFill>
                  <a:srgbClr val="4F4E5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noProof="0" dirty="0"/>
              <a:t>Texto (Arial o Arial Black).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noProof="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noProof="0" dirty="0"/>
          </a:p>
          <a:p>
            <a:pPr lvl="0"/>
            <a:endParaRPr lang="es-ES" noProof="0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689472" y="1774044"/>
            <a:ext cx="2829306" cy="463551"/>
          </a:xfrm>
        </p:spPr>
        <p:txBody>
          <a:bodyPr wrap="square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b="1" kern="1200" baseline="0" dirty="0" smtClean="0">
                <a:solidFill>
                  <a:srgbClr val="90BE44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noProof="0" dirty="0"/>
              <a:t>Título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28228" y="2320940"/>
            <a:ext cx="4871740" cy="286362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90BE44"/>
              </a:buClr>
              <a:buSzTx/>
              <a:buFont typeface="Wingdings" panose="05000000000000000000" pitchFamily="2" charset="2"/>
              <a:buNone/>
              <a:tabLst/>
              <a:defRPr sz="2000" b="0" baseline="0"/>
            </a:lvl1pPr>
            <a:lvl2pPr marL="685800" indent="-228600">
              <a:buClr>
                <a:srgbClr val="90BE44"/>
              </a:buClr>
              <a:buFont typeface="Arial" panose="020B0604020202020204" pitchFamily="34" charset="0"/>
              <a:buChar char="−"/>
              <a:defRPr sz="2000" baseline="0"/>
            </a:lvl2pPr>
            <a:lvl3pPr marL="1074738" indent="-160338">
              <a:buClr>
                <a:srgbClr val="90BE44"/>
              </a:buClr>
              <a:buFont typeface="Arial" panose="020B0604020202020204" pitchFamily="34" charset="0"/>
              <a:buChar char="•"/>
              <a:defRPr sz="1800" baseline="0"/>
            </a:lvl3pPr>
            <a:lvl4pPr marL="1527175" indent="-155575">
              <a:buClr>
                <a:srgbClr val="90BE44"/>
              </a:buClr>
              <a:defRPr sz="1800"/>
            </a:lvl4pPr>
            <a:lvl5pPr>
              <a:buClr>
                <a:srgbClr val="00A6D6"/>
              </a:buClr>
              <a:defRPr sz="1800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90BE4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noProof="0" dirty="0"/>
              <a:t>Añadir texto (Arial o Arial Black)</a:t>
            </a:r>
          </a:p>
          <a:p>
            <a:pPr lvl="1"/>
            <a:r>
              <a:rPr lang="es-ES" noProof="0" dirty="0"/>
              <a:t>Segundo nivel</a:t>
            </a:r>
          </a:p>
          <a:p>
            <a:pPr lvl="2"/>
            <a:r>
              <a:rPr lang="es-ES" noProof="0" dirty="0"/>
              <a:t>Tercer nivel</a:t>
            </a:r>
          </a:p>
          <a:p>
            <a:pPr lvl="3"/>
            <a:r>
              <a:rPr lang="es-ES" noProof="0" dirty="0"/>
              <a:t>Cuarto nivel </a:t>
            </a:r>
          </a:p>
        </p:txBody>
      </p:sp>
      <p:pic>
        <p:nvPicPr>
          <p:cNvPr id="18" name="Imagem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02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8488"/>
            <a:ext cx="9731829" cy="451621"/>
          </a:xfrm>
        </p:spPr>
        <p:txBody>
          <a:bodyPr lIns="576000">
            <a:noAutofit/>
          </a:bodyPr>
          <a:lstStyle>
            <a:lvl1pPr>
              <a:defRPr sz="2800">
                <a:latin typeface="Arial Black" panose="020B0A04020102020204" pitchFamily="34" charset="0"/>
              </a:defRPr>
            </a:lvl1pPr>
          </a:lstStyle>
          <a:p>
            <a:r>
              <a:rPr lang="es-ES" noProof="0" dirty="0"/>
              <a:t>Título </a:t>
            </a:r>
            <a:r>
              <a:rPr lang="es-ES" dirty="0"/>
              <a:t>(Arial o Arial Black)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es-ES" dirty="0"/>
              <a:t>Primer nivel (Arial/Arial Black)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 </a:t>
            </a:r>
          </a:p>
          <a:p>
            <a:pPr lvl="3"/>
            <a:r>
              <a:rPr lang="es-ES" dirty="0"/>
              <a:t>Cuarto nivel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2" y="763082"/>
            <a:ext cx="9731828" cy="410398"/>
          </a:xfrm>
        </p:spPr>
        <p:txBody>
          <a:bodyPr lIns="576000" anchor="ctr">
            <a:normAutofit/>
          </a:bodyPr>
          <a:lstStyle>
            <a:lvl1pPr marL="0" marR="0" indent="0" algn="l" defTabSz="89693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baseline="0" dirty="0" smtClean="0">
                <a:solidFill>
                  <a:srgbClr val="4F4E5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Subtítulo </a:t>
            </a:r>
          </a:p>
        </p:txBody>
      </p:sp>
      <p:pic>
        <p:nvPicPr>
          <p:cNvPr id="9" name="Imagem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half" idx="21" hasCustomPrompt="1"/>
          </p:nvPr>
        </p:nvSpPr>
        <p:spPr>
          <a:xfrm>
            <a:off x="6221818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es-ES" dirty="0"/>
              <a:t>Primer nivel (Arial/Arial Black)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 </a:t>
            </a:r>
          </a:p>
          <a:p>
            <a:pPr lvl="3"/>
            <a:r>
              <a:rPr lang="es-ES" dirty="0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3260853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2570"/>
            <a:ext cx="9730800" cy="453600"/>
          </a:xfrm>
        </p:spPr>
        <p:txBody>
          <a:bodyPr lIns="576000">
            <a:normAutofit/>
          </a:bodyPr>
          <a:lstStyle>
            <a:lvl1pPr>
              <a:defRPr sz="2800" baseline="0">
                <a:solidFill>
                  <a:srgbClr val="00A6D6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 noProof="0" dirty="0"/>
              <a:t>Título </a:t>
            </a:r>
            <a:r>
              <a:rPr lang="es-ES" dirty="0"/>
              <a:t>(Arial o Arial Black)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38199" y="1924931"/>
            <a:ext cx="203259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4400" b="1" kern="0" dirty="0" smtClean="0">
                <a:solidFill>
                  <a:srgbClr val="00A6D6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Título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29748" y="6356350"/>
            <a:ext cx="381000" cy="365125"/>
          </a:xfrm>
        </p:spPr>
        <p:txBody>
          <a:bodyPr/>
          <a:lstStyle/>
          <a:p>
            <a:fld id="{0341B082-7AD6-4155-9F63-11484BE2CEB8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0" y="2809874"/>
            <a:ext cx="4852386" cy="2410195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Añadir texto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6501414" y="2809874"/>
            <a:ext cx="4852386" cy="539751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>
                <a:solidFill>
                  <a:srgbClr val="01A6D6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Título (Arial o Arial Black)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6501414" y="3349626"/>
            <a:ext cx="4852386" cy="1870444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dirty="0"/>
              <a:t>Añadir texto</a:t>
            </a:r>
            <a:endParaRPr lang="es-E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2" y="758002"/>
            <a:ext cx="9731828" cy="410398"/>
          </a:xfrm>
        </p:spPr>
        <p:txBody>
          <a:bodyPr lIns="576000" anchor="ctr">
            <a:normAutofit/>
          </a:bodyPr>
          <a:lstStyle>
            <a:lvl1pPr marL="0" marR="0" indent="0" algn="l" defTabSz="89693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baseline="0" dirty="0" smtClean="0">
                <a:solidFill>
                  <a:srgbClr val="4F4E5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Subtítulo </a:t>
            </a:r>
          </a:p>
        </p:txBody>
      </p:sp>
      <p:pic>
        <p:nvPicPr>
          <p:cNvPr id="18" name="Imagem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4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48444" y="2768343"/>
            <a:ext cx="2829306" cy="463551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b="1" kern="12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noProof="0" dirty="0"/>
              <a:t>Título (Arial/Arial Black)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648445" y="3315237"/>
            <a:ext cx="2829306" cy="1611349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kern="1200" baseline="0">
                <a:solidFill>
                  <a:srgbClr val="4F4E5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noProof="0" dirty="0"/>
              <a:t>Añadir texto (Arial o Arial Black). </a:t>
            </a:r>
          </a:p>
          <a:p>
            <a:pPr lvl="0"/>
            <a:endParaRPr lang="es-ES" noProof="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2314575" y="2913385"/>
            <a:ext cx="1931266" cy="776113"/>
          </a:xfrm>
        </p:spPr>
        <p:txBody>
          <a:bodyPr wrap="none" anchor="ctr" anchorCtr="0">
            <a:normAutofit/>
          </a:bodyPr>
          <a:lstStyle>
            <a:lvl1pPr marL="0" indent="0" algn="r">
              <a:buNone/>
              <a:defRPr lang="en-US" sz="4400" b="1" kern="0" dirty="0" smtClean="0">
                <a:solidFill>
                  <a:srgbClr val="00A6D6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noProof="0" dirty="0"/>
              <a:t>Título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277855" y="591166"/>
            <a:ext cx="4407437" cy="425899"/>
          </a:xfrm>
        </p:spPr>
        <p:txBody>
          <a:bodyPr wrap="non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800" b="0" kern="1200" baseline="0" dirty="0" smtClean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noProof="0" dirty="0"/>
              <a:t>Titulo (Arial/Arial </a:t>
            </a:r>
            <a:r>
              <a:rPr lang="es-ES" noProof="0" dirty="0" err="1"/>
              <a:t>black</a:t>
            </a:r>
            <a:r>
              <a:rPr lang="es-ES" noProof="0" dirty="0"/>
              <a:t>)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2029267" y="46653"/>
            <a:ext cx="2656025" cy="425899"/>
          </a:xfrm>
        </p:spPr>
        <p:txBody>
          <a:bodyPr wrap="none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noProof="0" dirty="0"/>
              <a:t>Título (Arial/Arial </a:t>
            </a:r>
            <a:r>
              <a:rPr lang="es-ES" noProof="0" dirty="0" err="1"/>
              <a:t>black</a:t>
            </a:r>
            <a:r>
              <a:rPr lang="es-ES" noProof="0" dirty="0"/>
              <a:t>)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899814" y="3920951"/>
            <a:ext cx="3656322" cy="1005636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noProof="0" dirty="0"/>
              <a:t>Añadir texto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noProof="0" dirty="0"/>
              <a:t> </a:t>
            </a:r>
          </a:p>
        </p:txBody>
      </p:sp>
      <p:pic>
        <p:nvPicPr>
          <p:cNvPr id="12" name="Imagem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8639737" y="2768343"/>
            <a:ext cx="2829306" cy="463551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b="1" kern="12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noProof="0" dirty="0"/>
              <a:t>Título (Arial/Arial Black)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8639738" y="3315237"/>
            <a:ext cx="2829306" cy="1611349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kern="1200" baseline="0">
                <a:solidFill>
                  <a:srgbClr val="4F4E5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noProof="0" dirty="0"/>
              <a:t>Añadir texto (Arial o Arial Black). </a:t>
            </a:r>
          </a:p>
          <a:p>
            <a:pPr lv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553475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5913" y="2327403"/>
            <a:ext cx="2829306" cy="463551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b="1" kern="12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noProof="0" dirty="0"/>
              <a:t>Título (Arial/Arial Black)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5914" y="2874297"/>
            <a:ext cx="2829306" cy="1611349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kern="1200" baseline="0">
                <a:solidFill>
                  <a:srgbClr val="4F4E5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noProof="0" dirty="0"/>
              <a:t>Añadir texto (Arial </a:t>
            </a:r>
            <a:r>
              <a:rPr lang="es-ES" noProof="0" dirty="0" err="1"/>
              <a:t>or</a:t>
            </a:r>
            <a:r>
              <a:rPr lang="es-ES" noProof="0" dirty="0"/>
              <a:t> Arial Black). </a:t>
            </a:r>
          </a:p>
          <a:p>
            <a:pPr lvl="0"/>
            <a:endParaRPr lang="es-ES" noProof="0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3798070" y="2880905"/>
            <a:ext cx="2829306" cy="160474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kern="1200">
                <a:solidFill>
                  <a:srgbClr val="4F4E5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noProof="0" dirty="0"/>
              <a:t>Añadir texto (Arial </a:t>
            </a:r>
            <a:r>
              <a:rPr lang="es-ES" noProof="0" dirty="0" err="1"/>
              <a:t>or</a:t>
            </a:r>
            <a:r>
              <a:rPr lang="es-ES" noProof="0" dirty="0"/>
              <a:t> Arial Black).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noProof="0" dirty="0"/>
          </a:p>
          <a:p>
            <a:pPr lvl="0"/>
            <a:endParaRPr lang="es-ES" noProof="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158159" y="2074087"/>
            <a:ext cx="2335635" cy="716867"/>
          </a:xfrm>
        </p:spPr>
        <p:txBody>
          <a:bodyPr wrap="none" anchor="ctr" anchorCtr="0">
            <a:normAutofit/>
          </a:bodyPr>
          <a:lstStyle>
            <a:lvl1pPr marL="0" indent="0" algn="r">
              <a:buNone/>
              <a:defRPr lang="en-US" sz="4400" b="1" kern="0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noProof="0" dirty="0"/>
              <a:t>Título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183393" y="1737829"/>
            <a:ext cx="4824036" cy="425899"/>
          </a:xfrm>
        </p:spPr>
        <p:txBody>
          <a:bodyPr wrap="non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800" b="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noProof="0" dirty="0"/>
              <a:t>Título (Arial/Arial Black)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527038" y="590958"/>
            <a:ext cx="2656025" cy="425899"/>
          </a:xfrm>
        </p:spPr>
        <p:txBody>
          <a:bodyPr wrap="none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noProof="0" dirty="0"/>
              <a:t>Título (Arial/Arial Black)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7743399" y="3081653"/>
            <a:ext cx="3656322" cy="1005636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noProof="0" dirty="0"/>
              <a:t>Añadir texto</a:t>
            </a:r>
            <a:endParaRPr lang="es-ES" noProof="0" dirty="0"/>
          </a:p>
        </p:txBody>
      </p:sp>
      <p:pic>
        <p:nvPicPr>
          <p:cNvPr id="12" name="Imagem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3798070" y="2327402"/>
            <a:ext cx="2829306" cy="463551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b="1" kern="12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noProof="0" dirty="0"/>
              <a:t>Título (Arial/Arial Black)</a:t>
            </a:r>
          </a:p>
        </p:txBody>
      </p:sp>
    </p:spTree>
    <p:extLst>
      <p:ext uri="{BB962C8B-B14F-4D97-AF65-F5344CB8AC3E}">
        <p14:creationId xmlns:p14="http://schemas.microsoft.com/office/powerpoint/2010/main" val="2926610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8793779" y="1372150"/>
            <a:ext cx="3242277" cy="392855"/>
          </a:xfrm>
        </p:spPr>
        <p:txBody>
          <a:bodyPr wrap="none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1" kern="1200" baseline="0" dirty="0" smtClean="0">
                <a:solidFill>
                  <a:srgbClr val="1F62AE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noProof="0" dirty="0"/>
              <a:t>Título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8793779" y="1931534"/>
            <a:ext cx="3021647" cy="2596923"/>
          </a:xfrm>
        </p:spPr>
        <p:txBody>
          <a:bodyPr wrap="square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noProof="0" dirty="0"/>
              <a:t>Texto (Arial/Arial Black)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noProof="0" dirty="0"/>
              <a:t>Texto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38637" y="5143988"/>
            <a:ext cx="6976789" cy="1403849"/>
          </a:xfrm>
        </p:spPr>
        <p:txBody>
          <a:bodyPr/>
          <a:lstStyle>
            <a:lvl1pPr>
              <a:buClr>
                <a:srgbClr val="F58220"/>
              </a:buClr>
              <a:defRPr sz="2000" b="1" baseline="0"/>
            </a:lvl1pPr>
            <a:lvl2pPr>
              <a:buClr>
                <a:srgbClr val="F58220"/>
              </a:buClr>
              <a:defRPr b="1"/>
            </a:lvl2pPr>
            <a:lvl3pPr>
              <a:buClr>
                <a:srgbClr val="1F62AE"/>
              </a:buClr>
              <a:defRPr/>
            </a:lvl3pPr>
            <a:lvl4pPr>
              <a:buClr>
                <a:srgbClr val="1F62AE"/>
              </a:buClr>
              <a:defRPr/>
            </a:lvl4pPr>
          </a:lstStyle>
          <a:p>
            <a:pPr lvl="0"/>
            <a:r>
              <a:rPr lang="es-ES" noProof="0" dirty="0"/>
              <a:t>Elemento de lista (Arial o Arial Black)</a:t>
            </a:r>
          </a:p>
          <a:p>
            <a:pPr lvl="0"/>
            <a:r>
              <a:rPr lang="es-ES" noProof="0" dirty="0"/>
              <a:t>Elemento de lista</a:t>
            </a:r>
          </a:p>
          <a:p>
            <a:pPr lvl="0"/>
            <a:r>
              <a:rPr lang="es-ES" noProof="0" dirty="0"/>
              <a:t>Elemento de lista</a:t>
            </a:r>
          </a:p>
          <a:p>
            <a:pPr lvl="1"/>
            <a:endParaRPr lang="es-ES" noProof="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3338005" y="6343465"/>
            <a:ext cx="897395" cy="335502"/>
          </a:xfrm>
        </p:spPr>
        <p:txBody>
          <a:bodyPr wrap="non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b="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noProof="0" dirty="0"/>
              <a:t>Subtítulo</a:t>
            </a:r>
          </a:p>
        </p:txBody>
      </p:sp>
      <p:pic>
        <p:nvPicPr>
          <p:cNvPr id="8" name="Imagem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3902926" y="192388"/>
            <a:ext cx="5036152" cy="609634"/>
          </a:xfrm>
        </p:spPr>
        <p:txBody>
          <a:bodyPr wrap="none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baseline="0" dirty="0" smtClean="0">
                <a:solidFill>
                  <a:srgbClr val="1F62AE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noProof="0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002370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emicírculo 44">
            <a:extLst>
              <a:ext uri="{FF2B5EF4-FFF2-40B4-BE49-F238E27FC236}">
                <a16:creationId xmlns:a16="http://schemas.microsoft.com/office/drawing/2014/main" xmlns="" id="{2D5E95A6-D77E-4106-B3F2-D9DB30F175C0}"/>
              </a:ext>
            </a:extLst>
          </p:cNvPr>
          <p:cNvSpPr/>
          <p:nvPr userDrawn="1"/>
        </p:nvSpPr>
        <p:spPr>
          <a:xfrm flipH="1" flipV="1">
            <a:off x="-1858736" y="2526804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285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rot="10800000" flipH="1" flipV="1">
            <a:off x="146304" y="4900737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1F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Semicírculo 44">
            <a:extLst>
              <a:ext uri="{FF2B5EF4-FFF2-40B4-BE49-F238E27FC236}">
                <a16:creationId xmlns:a16="http://schemas.microsoft.com/office/drawing/2014/main" xmlns="" id="{2D5E95A6-D77E-4106-B3F2-D9DB30F175C0}"/>
              </a:ext>
            </a:extLst>
          </p:cNvPr>
          <p:cNvSpPr/>
          <p:nvPr userDrawn="1"/>
        </p:nvSpPr>
        <p:spPr>
          <a:xfrm flipH="1">
            <a:off x="334590" y="4913920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1F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Semicírculo 44">
            <a:extLst>
              <a:ext uri="{FF2B5EF4-FFF2-40B4-BE49-F238E27FC236}">
                <a16:creationId xmlns:a16="http://schemas.microsoft.com/office/drawing/2014/main" xmlns="" id="{2D5E95A6-D77E-4106-B3F2-D9DB30F175C0}"/>
              </a:ext>
            </a:extLst>
          </p:cNvPr>
          <p:cNvSpPr/>
          <p:nvPr userDrawn="1"/>
        </p:nvSpPr>
        <p:spPr>
          <a:xfrm flipH="1" flipV="1">
            <a:off x="-1712432" y="-1726393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rot="5400000" flipH="1" flipV="1">
            <a:off x="10242515" y="-1762970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01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Imagem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840" y="2124022"/>
            <a:ext cx="5748664" cy="185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21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Full Photo with VC Log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0"/>
          <a:stretch/>
        </p:blipFill>
        <p:spPr>
          <a:xfrm>
            <a:off x="-12426" y="-82550"/>
            <a:ext cx="12239625" cy="68961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73" y="4896290"/>
            <a:ext cx="2999802" cy="2185901"/>
          </a:xfrm>
          <a:prstGeom prst="rect">
            <a:avLst/>
          </a:prstGeom>
        </p:spPr>
      </p:pic>
      <p:sp>
        <p:nvSpPr>
          <p:cNvPr id="10" name="Semicírculo 49">
            <a:extLst>
              <a:ext uri="{FF2B5EF4-FFF2-40B4-BE49-F238E27FC236}">
                <a16:creationId xmlns:a16="http://schemas.microsoft.com/office/drawing/2014/main" xmlns="" id="{4D3E0388-D6DE-4491-B90B-37405D4761CE}"/>
              </a:ext>
            </a:extLst>
          </p:cNvPr>
          <p:cNvSpPr/>
          <p:nvPr userDrawn="1"/>
        </p:nvSpPr>
        <p:spPr>
          <a:xfrm flipH="1">
            <a:off x="10767411" y="1358454"/>
            <a:ext cx="952152" cy="952152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rot="16200000" flipH="1">
            <a:off x="51572" y="5019183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01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Semicírculo 23">
            <a:extLst>
              <a:ext uri="{FF2B5EF4-FFF2-40B4-BE49-F238E27FC236}">
                <a16:creationId xmlns:a16="http://schemas.microsoft.com/office/drawing/2014/main" xmlns="" id="{7E43D30D-9C7A-4CE1-B547-8CD1149A7FE1}"/>
              </a:ext>
            </a:extLst>
          </p:cNvPr>
          <p:cNvSpPr/>
          <p:nvPr userDrawn="1"/>
        </p:nvSpPr>
        <p:spPr>
          <a:xfrm>
            <a:off x="2486139" y="890681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noFill/>
          <a:ln w="127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Semicírculo 44">
            <a:extLst>
              <a:ext uri="{FF2B5EF4-FFF2-40B4-BE49-F238E27FC236}">
                <a16:creationId xmlns:a16="http://schemas.microsoft.com/office/drawing/2014/main" xmlns="" id="{2D5E95A6-D77E-4106-B3F2-D9DB30F175C0}"/>
              </a:ext>
            </a:extLst>
          </p:cNvPr>
          <p:cNvSpPr/>
          <p:nvPr userDrawn="1"/>
        </p:nvSpPr>
        <p:spPr>
          <a:xfrm flipH="1" flipV="1">
            <a:off x="-1887373" y="-1857051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flipH="1">
            <a:off x="232442" y="5019184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 userDrawn="1"/>
        </p:nvSpPr>
        <p:spPr>
          <a:xfrm rot="10800000" flipV="1">
            <a:off x="6896099" y="1714500"/>
            <a:ext cx="4528981" cy="474980"/>
          </a:xfrm>
          <a:prstGeom prst="round1Rect">
            <a:avLst>
              <a:gd name="adj" fmla="val 5000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 userDrawn="1"/>
        </p:nvSpPr>
        <p:spPr>
          <a:xfrm rot="10800000">
            <a:off x="5924145" y="2343532"/>
            <a:ext cx="5516176" cy="2253868"/>
          </a:xfrm>
          <a:prstGeom prst="round1Rect">
            <a:avLst>
              <a:gd name="adj" fmla="val 50000"/>
            </a:avLst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Imagem 1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338" y="5193634"/>
            <a:ext cx="1611995" cy="520913"/>
          </a:xfrm>
          <a:prstGeom prst="rect">
            <a:avLst/>
          </a:prstGeom>
        </p:spPr>
      </p:pic>
      <p:sp>
        <p:nvSpPr>
          <p:cNvPr id="23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rot="16200000" flipH="1">
            <a:off x="5947733" y="305114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8493595" y="1757388"/>
            <a:ext cx="2876941" cy="4247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r">
              <a:defRPr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 noProof="0" dirty="0"/>
              <a:t> Texto adicional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32924" y="2451100"/>
            <a:ext cx="5245100" cy="9144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40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s-ES" noProof="0" dirty="0"/>
              <a:t>Título 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27946" y="3721100"/>
            <a:ext cx="5245100" cy="9144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s-ES" noProof="0" dirty="0"/>
              <a:t>Subtítulo, departamento o fecha </a:t>
            </a:r>
          </a:p>
        </p:txBody>
      </p:sp>
    </p:spTree>
    <p:extLst>
      <p:ext uri="{BB962C8B-B14F-4D97-AF65-F5344CB8AC3E}">
        <p14:creationId xmlns:p14="http://schemas.microsoft.com/office/powerpoint/2010/main" val="3172411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784649" cy="1009650"/>
          </a:xfrm>
        </p:spPr>
        <p:txBody>
          <a:bodyPr lIns="57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rgbClr val="00395D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s-ES" noProof="0" dirty="0"/>
              <a:t>Título </a:t>
            </a:r>
            <a:r>
              <a:rPr lang="es-ES" dirty="0"/>
              <a:t>(Arial o Arial Black)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30025" y="6356350"/>
            <a:ext cx="419100" cy="365125"/>
          </a:xfrm>
        </p:spPr>
        <p:txBody>
          <a:bodyPr/>
          <a:lstStyle/>
          <a:p>
            <a:fld id="{0341B082-7AD6-4155-9F63-11484BE2CEB8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77823" y="1414478"/>
            <a:ext cx="11429679" cy="2658233"/>
          </a:xfrm>
        </p:spPr>
        <p:txBody>
          <a:bodyPr/>
          <a:lstStyle>
            <a:lvl1pPr marL="358775" indent="-358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defRPr baseline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defRPr baseline="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defRPr baseline="0"/>
            </a:lvl3pPr>
            <a:lvl4pPr marL="1611313" indent="-2397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buFont typeface="Courier New" panose="02070309020205020404" pitchFamily="49" charset="0"/>
              <a:buChar char="o"/>
              <a:defRPr baseline="0"/>
            </a:lvl4pPr>
          </a:lstStyle>
          <a:p>
            <a:pPr lvl="0"/>
            <a:r>
              <a:rPr lang="es-ES" dirty="0"/>
              <a:t>Primer nivel (Arial o Arial Black)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  <p:pic>
        <p:nvPicPr>
          <p:cNvPr id="9" name="Imagem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28662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F9CA6-A70C-E94B-864B-1F58D70E1C25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7" name="Elipse 15">
            <a:extLst>
              <a:ext uri="{FF2B5EF4-FFF2-40B4-BE49-F238E27FC236}">
                <a16:creationId xmlns:a16="http://schemas.microsoft.com/office/drawing/2014/main" xmlns="" id="{B54F7CB4-1688-4039-B8A4-9803902B0EF6}"/>
              </a:ext>
            </a:extLst>
          </p:cNvPr>
          <p:cNvSpPr/>
          <p:nvPr userDrawn="1"/>
        </p:nvSpPr>
        <p:spPr>
          <a:xfrm>
            <a:off x="1215999" y="-956768"/>
            <a:ext cx="546757" cy="546757"/>
          </a:xfrm>
          <a:prstGeom prst="ellipse">
            <a:avLst/>
          </a:prstGeom>
          <a:solidFill>
            <a:srgbClr val="1F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 userDrawn="1"/>
        </p:nvSpPr>
        <p:spPr>
          <a:xfrm>
            <a:off x="4936512" y="-994517"/>
            <a:ext cx="546757" cy="546757"/>
          </a:xfrm>
          <a:prstGeom prst="ellipse">
            <a:avLst/>
          </a:prstGeom>
          <a:solidFill>
            <a:srgbClr val="4F4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Elipse 16">
            <a:extLst>
              <a:ext uri="{FF2B5EF4-FFF2-40B4-BE49-F238E27FC236}">
                <a16:creationId xmlns:a16="http://schemas.microsoft.com/office/drawing/2014/main" xmlns="" id="{67AABF4C-5E8D-484F-8219-104025B692F9}"/>
              </a:ext>
            </a:extLst>
          </p:cNvPr>
          <p:cNvSpPr/>
          <p:nvPr userDrawn="1"/>
        </p:nvSpPr>
        <p:spPr>
          <a:xfrm>
            <a:off x="2437092" y="-956768"/>
            <a:ext cx="546757" cy="546757"/>
          </a:xfrm>
          <a:prstGeom prst="ellipse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Elipse 20">
            <a:extLst>
              <a:ext uri="{FF2B5EF4-FFF2-40B4-BE49-F238E27FC236}">
                <a16:creationId xmlns:a16="http://schemas.microsoft.com/office/drawing/2014/main" xmlns="" id="{10286681-3BEA-48A8-8E55-D4397F7E8C85}"/>
              </a:ext>
            </a:extLst>
          </p:cNvPr>
          <p:cNvSpPr/>
          <p:nvPr userDrawn="1"/>
        </p:nvSpPr>
        <p:spPr>
          <a:xfrm>
            <a:off x="3686802" y="-956768"/>
            <a:ext cx="546757" cy="546757"/>
          </a:xfrm>
          <a:prstGeom prst="ellips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138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Full Photo with V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00"/>
            <a:ext cx="12192000" cy="6901868"/>
          </a:xfrm>
          <a:prstGeom prst="rect">
            <a:avLst/>
          </a:prstGeom>
        </p:spPr>
      </p:pic>
      <p:sp>
        <p:nvSpPr>
          <p:cNvPr id="64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 userDrawn="1"/>
        </p:nvSpPr>
        <p:spPr>
          <a:xfrm rot="10800000" flipV="1">
            <a:off x="6896099" y="1714500"/>
            <a:ext cx="4528981" cy="474980"/>
          </a:xfrm>
          <a:prstGeom prst="round1Rect">
            <a:avLst>
              <a:gd name="adj" fmla="val 5000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 userDrawn="1"/>
        </p:nvSpPr>
        <p:spPr>
          <a:xfrm rot="10800000">
            <a:off x="5924145" y="2343532"/>
            <a:ext cx="5516176" cy="2253868"/>
          </a:xfrm>
          <a:prstGeom prst="round1Rect">
            <a:avLst>
              <a:gd name="adj" fmla="val 50000"/>
            </a:avLst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Semicírculo 49">
            <a:extLst>
              <a:ext uri="{FF2B5EF4-FFF2-40B4-BE49-F238E27FC236}">
                <a16:creationId xmlns:a16="http://schemas.microsoft.com/office/drawing/2014/main" xmlns="" id="{4D3E0388-D6DE-4491-B90B-37405D4761CE}"/>
              </a:ext>
            </a:extLst>
          </p:cNvPr>
          <p:cNvSpPr/>
          <p:nvPr userDrawn="1"/>
        </p:nvSpPr>
        <p:spPr>
          <a:xfrm flipH="1">
            <a:off x="10837515" y="1364550"/>
            <a:ext cx="952152" cy="952152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rot="10800000" flipH="1">
            <a:off x="9313873" y="-1486513"/>
            <a:ext cx="14690507" cy="12656457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rot="16200000" flipH="1">
            <a:off x="121676" y="4945069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Semicírculo 23">
            <a:extLst>
              <a:ext uri="{FF2B5EF4-FFF2-40B4-BE49-F238E27FC236}">
                <a16:creationId xmlns:a16="http://schemas.microsoft.com/office/drawing/2014/main" xmlns="" id="{7E43D30D-9C7A-4CE1-B547-8CD1149A7FE1}"/>
              </a:ext>
            </a:extLst>
          </p:cNvPr>
          <p:cNvSpPr/>
          <p:nvPr userDrawn="1"/>
        </p:nvSpPr>
        <p:spPr>
          <a:xfrm>
            <a:off x="2556243" y="896777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noFill/>
          <a:ln w="127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Semicírculo 44">
            <a:extLst>
              <a:ext uri="{FF2B5EF4-FFF2-40B4-BE49-F238E27FC236}">
                <a16:creationId xmlns:a16="http://schemas.microsoft.com/office/drawing/2014/main" xmlns="" id="{2D5E95A6-D77E-4106-B3F2-D9DB30F175C0}"/>
              </a:ext>
            </a:extLst>
          </p:cNvPr>
          <p:cNvSpPr/>
          <p:nvPr userDrawn="1"/>
        </p:nvSpPr>
        <p:spPr>
          <a:xfrm flipH="1" flipV="1">
            <a:off x="-1737059" y="-1754703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flipH="1">
            <a:off x="302546" y="4945070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9" name="Imagem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338" y="5193634"/>
            <a:ext cx="1611995" cy="520913"/>
          </a:xfrm>
          <a:prstGeom prst="rect">
            <a:avLst/>
          </a:prstGeom>
        </p:spPr>
      </p:pic>
      <p:sp>
        <p:nvSpPr>
          <p:cNvPr id="11" name="Semicírculo 49">
            <a:extLst>
              <a:ext uri="{FF2B5EF4-FFF2-40B4-BE49-F238E27FC236}">
                <a16:creationId xmlns:a16="http://schemas.microsoft.com/office/drawing/2014/main" xmlns="" id="{4D3E0388-D6DE-4491-B90B-37405D4761CE}"/>
              </a:ext>
            </a:extLst>
          </p:cNvPr>
          <p:cNvSpPr/>
          <p:nvPr userDrawn="1"/>
        </p:nvSpPr>
        <p:spPr>
          <a:xfrm flipH="1">
            <a:off x="5081706" y="361488"/>
            <a:ext cx="952152" cy="952152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rot="16200000" flipH="1">
            <a:off x="5947733" y="305114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32846" y="1757388"/>
            <a:ext cx="3737690" cy="4247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r">
              <a:defRPr b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 Additional Text Area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32924" y="2451100"/>
            <a:ext cx="5245100" cy="9144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40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27946" y="3721100"/>
            <a:ext cx="5245100" cy="9144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Subtitle, Department, Presenter or Date</a:t>
            </a:r>
          </a:p>
        </p:txBody>
      </p:sp>
    </p:spTree>
    <p:extLst>
      <p:ext uri="{BB962C8B-B14F-4D97-AF65-F5344CB8AC3E}">
        <p14:creationId xmlns:p14="http://schemas.microsoft.com/office/powerpoint/2010/main" val="2206352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Full Photo with VC Log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8753"/>
          </a:xfrm>
          <a:prstGeom prst="rect">
            <a:avLst/>
          </a:prstGeom>
        </p:spPr>
      </p:pic>
      <p:sp>
        <p:nvSpPr>
          <p:cNvPr id="10" name="Semicírculo 49">
            <a:extLst>
              <a:ext uri="{FF2B5EF4-FFF2-40B4-BE49-F238E27FC236}">
                <a16:creationId xmlns:a16="http://schemas.microsoft.com/office/drawing/2014/main" xmlns="" id="{4D3E0388-D6DE-4491-B90B-37405D4761CE}"/>
              </a:ext>
            </a:extLst>
          </p:cNvPr>
          <p:cNvSpPr/>
          <p:nvPr userDrawn="1"/>
        </p:nvSpPr>
        <p:spPr>
          <a:xfrm flipH="1">
            <a:off x="10767411" y="1358454"/>
            <a:ext cx="952152" cy="952152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rot="16200000" flipH="1">
            <a:off x="51572" y="4938973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01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Semicírculo 23">
            <a:extLst>
              <a:ext uri="{FF2B5EF4-FFF2-40B4-BE49-F238E27FC236}">
                <a16:creationId xmlns:a16="http://schemas.microsoft.com/office/drawing/2014/main" xmlns="" id="{7E43D30D-9C7A-4CE1-B547-8CD1149A7FE1}"/>
              </a:ext>
            </a:extLst>
          </p:cNvPr>
          <p:cNvSpPr/>
          <p:nvPr userDrawn="1"/>
        </p:nvSpPr>
        <p:spPr>
          <a:xfrm>
            <a:off x="2486139" y="890681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noFill/>
          <a:ln w="127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Semicírculo 44">
            <a:extLst>
              <a:ext uri="{FF2B5EF4-FFF2-40B4-BE49-F238E27FC236}">
                <a16:creationId xmlns:a16="http://schemas.microsoft.com/office/drawing/2014/main" xmlns="" id="{2D5E95A6-D77E-4106-B3F2-D9DB30F175C0}"/>
              </a:ext>
            </a:extLst>
          </p:cNvPr>
          <p:cNvSpPr/>
          <p:nvPr userDrawn="1"/>
        </p:nvSpPr>
        <p:spPr>
          <a:xfrm flipH="1" flipV="1">
            <a:off x="-1807163" y="-1760799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flipH="1">
            <a:off x="232442" y="4938974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 userDrawn="1"/>
        </p:nvSpPr>
        <p:spPr>
          <a:xfrm rot="10800000" flipV="1">
            <a:off x="6896099" y="1714500"/>
            <a:ext cx="4528981" cy="474980"/>
          </a:xfrm>
          <a:prstGeom prst="round1Rect">
            <a:avLst>
              <a:gd name="adj" fmla="val 5000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 userDrawn="1"/>
        </p:nvSpPr>
        <p:spPr>
          <a:xfrm rot="10800000">
            <a:off x="5924145" y="2343532"/>
            <a:ext cx="5516176" cy="2253868"/>
          </a:xfrm>
          <a:prstGeom prst="round1Rect">
            <a:avLst>
              <a:gd name="adj" fmla="val 50000"/>
            </a:avLst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rot="10800000" flipH="1">
            <a:off x="9313873" y="-1486513"/>
            <a:ext cx="14690507" cy="12656457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Imagem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338" y="5193634"/>
            <a:ext cx="1611995" cy="520913"/>
          </a:xfrm>
          <a:prstGeom prst="rect">
            <a:avLst/>
          </a:prstGeom>
        </p:spPr>
      </p:pic>
      <p:sp>
        <p:nvSpPr>
          <p:cNvPr id="23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rot="16200000" flipH="1">
            <a:off x="5947733" y="305114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7632846" y="1757388"/>
            <a:ext cx="3737690" cy="4247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r">
              <a:defRPr b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 Additional Text Area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32924" y="2451100"/>
            <a:ext cx="5245100" cy="9144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40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27946" y="3721100"/>
            <a:ext cx="5245100" cy="9144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Subtitle, Department, Presenter or Date</a:t>
            </a:r>
          </a:p>
        </p:txBody>
      </p:sp>
    </p:spTree>
    <p:extLst>
      <p:ext uri="{BB962C8B-B14F-4D97-AF65-F5344CB8AC3E}">
        <p14:creationId xmlns:p14="http://schemas.microsoft.com/office/powerpoint/2010/main" val="1863578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w/space f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7" y="1"/>
            <a:ext cx="5798897" cy="6865894"/>
          </a:xfrm>
          <a:prstGeom prst="rect">
            <a:avLst/>
          </a:prstGeom>
        </p:spPr>
      </p:pic>
      <p:sp>
        <p:nvSpPr>
          <p:cNvPr id="42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 userDrawn="1"/>
        </p:nvSpPr>
        <p:spPr>
          <a:xfrm rot="10800000" flipH="1" flipV="1">
            <a:off x="5924145" y="2327204"/>
            <a:ext cx="5516176" cy="2253868"/>
          </a:xfrm>
          <a:prstGeom prst="round1Rect">
            <a:avLst>
              <a:gd name="adj" fmla="val 50000"/>
            </a:avLst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rot="16200000" flipH="1">
            <a:off x="121676" y="4888507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Semicírculo 23">
            <a:extLst>
              <a:ext uri="{FF2B5EF4-FFF2-40B4-BE49-F238E27FC236}">
                <a16:creationId xmlns:a16="http://schemas.microsoft.com/office/drawing/2014/main" xmlns="" id="{7E43D30D-9C7A-4CE1-B547-8CD1149A7FE1}"/>
              </a:ext>
            </a:extLst>
          </p:cNvPr>
          <p:cNvSpPr/>
          <p:nvPr userDrawn="1"/>
        </p:nvSpPr>
        <p:spPr>
          <a:xfrm>
            <a:off x="3232518" y="896777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noFill/>
          <a:ln w="127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Semicírculo 44">
            <a:extLst>
              <a:ext uri="{FF2B5EF4-FFF2-40B4-BE49-F238E27FC236}">
                <a16:creationId xmlns:a16="http://schemas.microsoft.com/office/drawing/2014/main" xmlns="" id="{2D5E95A6-D77E-4106-B3F2-D9DB30F175C0}"/>
              </a:ext>
            </a:extLst>
          </p:cNvPr>
          <p:cNvSpPr/>
          <p:nvPr userDrawn="1"/>
        </p:nvSpPr>
        <p:spPr>
          <a:xfrm flipH="1" flipV="1">
            <a:off x="-1737059" y="-1754703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flipH="1">
            <a:off x="302546" y="4888507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Semicírculo 49">
            <a:extLst>
              <a:ext uri="{FF2B5EF4-FFF2-40B4-BE49-F238E27FC236}">
                <a16:creationId xmlns:a16="http://schemas.microsoft.com/office/drawing/2014/main" xmlns="" id="{4D3E0388-D6DE-4491-B90B-37405D4761CE}"/>
              </a:ext>
            </a:extLst>
          </p:cNvPr>
          <p:cNvSpPr/>
          <p:nvPr userDrawn="1"/>
        </p:nvSpPr>
        <p:spPr>
          <a:xfrm flipH="1">
            <a:off x="4637206" y="361488"/>
            <a:ext cx="952152" cy="952152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19800" y="2434772"/>
            <a:ext cx="5245100" cy="9144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40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019800" y="3542847"/>
            <a:ext cx="5245100" cy="9144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Subtitle, Department, Presenter or Date</a:t>
            </a:r>
          </a:p>
        </p:txBody>
      </p:sp>
      <p:sp>
        <p:nvSpPr>
          <p:cNvPr id="49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rot="10800000" flipH="1">
            <a:off x="9294823" y="-1486513"/>
            <a:ext cx="14690507" cy="12656457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noFill/>
          <a:ln>
            <a:solidFill>
              <a:srgbClr val="90BE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3" name="Conector reto 45">
            <a:extLst>
              <a:ext uri="{FF2B5EF4-FFF2-40B4-BE49-F238E27FC236}">
                <a16:creationId xmlns:a16="http://schemas.microsoft.com/office/drawing/2014/main" xmlns="" id="{E51D3BEA-C1E1-4876-A3B1-43ADF43EB343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5792680" y="2949576"/>
            <a:ext cx="0" cy="3908424"/>
          </a:xfrm>
          <a:prstGeom prst="line">
            <a:avLst/>
          </a:prstGeom>
          <a:noFill/>
          <a:ln w="38100" cap="sq">
            <a:solidFill>
              <a:srgbClr val="A13E9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4" name="Conector reto 47">
            <a:extLst>
              <a:ext uri="{FF2B5EF4-FFF2-40B4-BE49-F238E27FC236}">
                <a16:creationId xmlns:a16="http://schemas.microsoft.com/office/drawing/2014/main" xmlns="" id="{90793F13-EBF5-4917-9B11-7393DA2DEBB3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5792680" y="18854"/>
            <a:ext cx="0" cy="2933700"/>
          </a:xfrm>
          <a:prstGeom prst="line">
            <a:avLst/>
          </a:prstGeom>
          <a:noFill/>
          <a:ln w="38100" cap="sq">
            <a:solidFill>
              <a:srgbClr val="003A5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rot="16200000" flipH="1">
            <a:off x="5287334" y="1723886"/>
            <a:ext cx="1828486" cy="1828486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5" name="Imagem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63" y="5184391"/>
            <a:ext cx="1611995" cy="5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35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with V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0380" cy="6853760"/>
          </a:xfrm>
          <a:prstGeom prst="rect">
            <a:avLst/>
          </a:prstGeom>
        </p:spPr>
      </p:pic>
      <p:sp>
        <p:nvSpPr>
          <p:cNvPr id="45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rot="16200000" flipH="1">
            <a:off x="121676" y="4888507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Semicírculo 44">
            <a:extLst>
              <a:ext uri="{FF2B5EF4-FFF2-40B4-BE49-F238E27FC236}">
                <a16:creationId xmlns:a16="http://schemas.microsoft.com/office/drawing/2014/main" xmlns="" id="{2D5E95A6-D77E-4106-B3F2-D9DB30F175C0}"/>
              </a:ext>
            </a:extLst>
          </p:cNvPr>
          <p:cNvSpPr/>
          <p:nvPr userDrawn="1"/>
        </p:nvSpPr>
        <p:spPr>
          <a:xfrm flipH="1" flipV="1">
            <a:off x="-1143001" y="-1109845"/>
            <a:ext cx="2615412" cy="2615412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flipH="1">
            <a:off x="302546" y="4888507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4" name="Conector reto 47">
            <a:extLst>
              <a:ext uri="{FF2B5EF4-FFF2-40B4-BE49-F238E27FC236}">
                <a16:creationId xmlns:a16="http://schemas.microsoft.com/office/drawing/2014/main" xmlns="" id="{90793F13-EBF5-4917-9B11-7393DA2DEBB3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5170380" y="0"/>
            <a:ext cx="0" cy="2933700"/>
          </a:xfrm>
          <a:prstGeom prst="line">
            <a:avLst/>
          </a:prstGeom>
          <a:noFill/>
          <a:ln w="38100" cap="sq">
            <a:solidFill>
              <a:srgbClr val="90BE4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Semicírculo 23">
            <a:extLst>
              <a:ext uri="{FF2B5EF4-FFF2-40B4-BE49-F238E27FC236}">
                <a16:creationId xmlns:a16="http://schemas.microsoft.com/office/drawing/2014/main" xmlns="" id="{7E43D30D-9C7A-4CE1-B547-8CD1149A7FE1}"/>
              </a:ext>
            </a:extLst>
          </p:cNvPr>
          <p:cNvSpPr/>
          <p:nvPr userDrawn="1"/>
        </p:nvSpPr>
        <p:spPr>
          <a:xfrm>
            <a:off x="2889618" y="1138077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noFill/>
          <a:ln w="127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emicírculo 49">
            <a:extLst>
              <a:ext uri="{FF2B5EF4-FFF2-40B4-BE49-F238E27FC236}">
                <a16:creationId xmlns:a16="http://schemas.microsoft.com/office/drawing/2014/main" xmlns="" id="{4D3E0388-D6DE-4491-B90B-37405D4761CE}"/>
              </a:ext>
            </a:extLst>
          </p:cNvPr>
          <p:cNvSpPr/>
          <p:nvPr userDrawn="1"/>
        </p:nvSpPr>
        <p:spPr>
          <a:xfrm flipH="1">
            <a:off x="3786306" y="361488"/>
            <a:ext cx="952152" cy="952152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Imagem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69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w logo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emicírculo 44">
            <a:extLst>
              <a:ext uri="{FF2B5EF4-FFF2-40B4-BE49-F238E27FC236}">
                <a16:creationId xmlns:a16="http://schemas.microsoft.com/office/drawing/2014/main" xmlns="" id="{2D5E95A6-D77E-4106-B3F2-D9DB30F175C0}"/>
              </a:ext>
            </a:extLst>
          </p:cNvPr>
          <p:cNvSpPr/>
          <p:nvPr userDrawn="1"/>
        </p:nvSpPr>
        <p:spPr>
          <a:xfrm flipH="1" flipV="1">
            <a:off x="-1737059" y="-1754703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flipH="1">
            <a:off x="302546" y="4888507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tângulo: Cantos Superiores Arredondados 40">
            <a:extLst>
              <a:ext uri="{FF2B5EF4-FFF2-40B4-BE49-F238E27FC236}">
                <a16:creationId xmlns:a16="http://schemas.microsoft.com/office/drawing/2014/main" xmlns="" id="{AB057F0C-505F-4CB2-8B05-B8049C094DB0}"/>
              </a:ext>
            </a:extLst>
          </p:cNvPr>
          <p:cNvSpPr/>
          <p:nvPr userDrawn="1"/>
        </p:nvSpPr>
        <p:spPr>
          <a:xfrm rot="10800000" flipV="1">
            <a:off x="6608190" y="2204813"/>
            <a:ext cx="3921848" cy="592494"/>
          </a:xfrm>
          <a:prstGeom prst="round2SameRect">
            <a:avLst>
              <a:gd name="adj1" fmla="val 42484"/>
              <a:gd name="adj2" fmla="val 0"/>
            </a:avLst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Semicírculo 49">
            <a:extLst>
              <a:ext uri="{FF2B5EF4-FFF2-40B4-BE49-F238E27FC236}">
                <a16:creationId xmlns:a16="http://schemas.microsoft.com/office/drawing/2014/main" xmlns="" id="{4D3E0388-D6DE-4491-B90B-37405D4761CE}"/>
              </a:ext>
            </a:extLst>
          </p:cNvPr>
          <p:cNvSpPr/>
          <p:nvPr userDrawn="1"/>
        </p:nvSpPr>
        <p:spPr>
          <a:xfrm flipH="1">
            <a:off x="9859466" y="1925340"/>
            <a:ext cx="952152" cy="952152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1F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3" name="Imagem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  <p:sp>
        <p:nvSpPr>
          <p:cNvPr id="25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 userDrawn="1"/>
        </p:nvSpPr>
        <p:spPr>
          <a:xfrm rot="10800000">
            <a:off x="5028795" y="2870129"/>
            <a:ext cx="5516176" cy="2253868"/>
          </a:xfrm>
          <a:prstGeom prst="round1Rect">
            <a:avLst>
              <a:gd name="adj" fmla="val 50000"/>
            </a:avLst>
          </a:prstGeom>
          <a:solidFill>
            <a:srgbClr val="1F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5133975" y="2977697"/>
            <a:ext cx="5145362" cy="9144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40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Title Arial Black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5153025" y="4476297"/>
            <a:ext cx="5126312" cy="9144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Arial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9047526" y="2319390"/>
            <a:ext cx="12318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r"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Arial</a:t>
            </a:r>
          </a:p>
        </p:txBody>
      </p:sp>
    </p:spTree>
    <p:extLst>
      <p:ext uri="{BB962C8B-B14F-4D97-AF65-F5344CB8AC3E}">
        <p14:creationId xmlns:p14="http://schemas.microsoft.com/office/powerpoint/2010/main" val="15136121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44545"/>
            <a:ext cx="5098255" cy="523220"/>
          </a:xfrm>
          <a:custGeom>
            <a:avLst/>
            <a:gdLst>
              <a:gd name="connsiteX0" fmla="*/ 0 w 9295038"/>
              <a:gd name="connsiteY0" fmla="*/ 0 h 474770"/>
              <a:gd name="connsiteX1" fmla="*/ 9215908 w 9295038"/>
              <a:gd name="connsiteY1" fmla="*/ 0 h 474770"/>
              <a:gd name="connsiteX2" fmla="*/ 9295038 w 9295038"/>
              <a:gd name="connsiteY2" fmla="*/ 79130 h 474770"/>
              <a:gd name="connsiteX3" fmla="*/ 9295038 w 9295038"/>
              <a:gd name="connsiteY3" fmla="*/ 474770 h 474770"/>
              <a:gd name="connsiteX4" fmla="*/ 0 w 9295038"/>
              <a:gd name="connsiteY4" fmla="*/ 474770 h 474770"/>
              <a:gd name="connsiteX5" fmla="*/ 0 w 9295038"/>
              <a:gd name="connsiteY5" fmla="*/ 0 h 474770"/>
              <a:gd name="connsiteX0" fmla="*/ 0 w 9295038"/>
              <a:gd name="connsiteY0" fmla="*/ 3175 h 477945"/>
              <a:gd name="connsiteX1" fmla="*/ 9146058 w 9295038"/>
              <a:gd name="connsiteY1" fmla="*/ 0 h 477945"/>
              <a:gd name="connsiteX2" fmla="*/ 9295038 w 9295038"/>
              <a:gd name="connsiteY2" fmla="*/ 82305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9146058 w 9295038"/>
              <a:gd name="connsiteY1" fmla="*/ 0 h 477945"/>
              <a:gd name="connsiteX2" fmla="*/ 9291863 w 9295038"/>
              <a:gd name="connsiteY2" fmla="*/ 145805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9146058 w 9295038"/>
              <a:gd name="connsiteY1" fmla="*/ 0 h 477945"/>
              <a:gd name="connsiteX2" fmla="*/ 9291863 w 9295038"/>
              <a:gd name="connsiteY2" fmla="*/ 145805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9146058 w 9295038"/>
              <a:gd name="connsiteY1" fmla="*/ 0 h 477945"/>
              <a:gd name="connsiteX2" fmla="*/ 9291863 w 9295038"/>
              <a:gd name="connsiteY2" fmla="*/ 193430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9095258 w 9295038"/>
              <a:gd name="connsiteY1" fmla="*/ 0 h 477945"/>
              <a:gd name="connsiteX2" fmla="*/ 9291863 w 9295038"/>
              <a:gd name="connsiteY2" fmla="*/ 193430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9095258 w 9295038"/>
              <a:gd name="connsiteY1" fmla="*/ 0 h 477945"/>
              <a:gd name="connsiteX2" fmla="*/ 9291863 w 9295038"/>
              <a:gd name="connsiteY2" fmla="*/ 193430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8931273 w 9295038"/>
              <a:gd name="connsiteY1" fmla="*/ 0 h 477945"/>
              <a:gd name="connsiteX2" fmla="*/ 9291863 w 9295038"/>
              <a:gd name="connsiteY2" fmla="*/ 193430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8931273 w 9295038"/>
              <a:gd name="connsiteY1" fmla="*/ 0 h 477945"/>
              <a:gd name="connsiteX2" fmla="*/ 9291863 w 9295038"/>
              <a:gd name="connsiteY2" fmla="*/ 193430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10319 h 485089"/>
              <a:gd name="connsiteX1" fmla="*/ 8622653 w 9295038"/>
              <a:gd name="connsiteY1" fmla="*/ 0 h 485089"/>
              <a:gd name="connsiteX2" fmla="*/ 9291863 w 9295038"/>
              <a:gd name="connsiteY2" fmla="*/ 200574 h 485089"/>
              <a:gd name="connsiteX3" fmla="*/ 9295038 w 9295038"/>
              <a:gd name="connsiteY3" fmla="*/ 485089 h 485089"/>
              <a:gd name="connsiteX4" fmla="*/ 0 w 9295038"/>
              <a:gd name="connsiteY4" fmla="*/ 485089 h 485089"/>
              <a:gd name="connsiteX5" fmla="*/ 0 w 9295038"/>
              <a:gd name="connsiteY5" fmla="*/ 10319 h 485089"/>
              <a:gd name="connsiteX0" fmla="*/ 0 w 9295038"/>
              <a:gd name="connsiteY0" fmla="*/ 10319 h 485089"/>
              <a:gd name="connsiteX1" fmla="*/ 8622653 w 9295038"/>
              <a:gd name="connsiteY1" fmla="*/ 0 h 485089"/>
              <a:gd name="connsiteX2" fmla="*/ 9291863 w 9295038"/>
              <a:gd name="connsiteY2" fmla="*/ 200574 h 485089"/>
              <a:gd name="connsiteX3" fmla="*/ 9295038 w 9295038"/>
              <a:gd name="connsiteY3" fmla="*/ 485089 h 485089"/>
              <a:gd name="connsiteX4" fmla="*/ 0 w 9295038"/>
              <a:gd name="connsiteY4" fmla="*/ 485089 h 485089"/>
              <a:gd name="connsiteX5" fmla="*/ 0 w 9295038"/>
              <a:gd name="connsiteY5" fmla="*/ 10319 h 485089"/>
              <a:gd name="connsiteX0" fmla="*/ 0 w 9295038"/>
              <a:gd name="connsiteY0" fmla="*/ 10319 h 485089"/>
              <a:gd name="connsiteX1" fmla="*/ 8622653 w 9295038"/>
              <a:gd name="connsiteY1" fmla="*/ 0 h 485089"/>
              <a:gd name="connsiteX2" fmla="*/ 9291863 w 9295038"/>
              <a:gd name="connsiteY2" fmla="*/ 200574 h 485089"/>
              <a:gd name="connsiteX3" fmla="*/ 9295038 w 9295038"/>
              <a:gd name="connsiteY3" fmla="*/ 485089 h 485089"/>
              <a:gd name="connsiteX4" fmla="*/ 0 w 9295038"/>
              <a:gd name="connsiteY4" fmla="*/ 485089 h 485089"/>
              <a:gd name="connsiteX5" fmla="*/ 0 w 9295038"/>
              <a:gd name="connsiteY5" fmla="*/ 10319 h 485089"/>
              <a:gd name="connsiteX0" fmla="*/ 0 w 9295038"/>
              <a:gd name="connsiteY0" fmla="*/ 10640 h 485410"/>
              <a:gd name="connsiteX1" fmla="*/ 8622653 w 9295038"/>
              <a:gd name="connsiteY1" fmla="*/ 321 h 485410"/>
              <a:gd name="connsiteX2" fmla="*/ 9291863 w 9295038"/>
              <a:gd name="connsiteY2" fmla="*/ 200895 h 485410"/>
              <a:gd name="connsiteX3" fmla="*/ 9295038 w 9295038"/>
              <a:gd name="connsiteY3" fmla="*/ 485410 h 485410"/>
              <a:gd name="connsiteX4" fmla="*/ 0 w 9295038"/>
              <a:gd name="connsiteY4" fmla="*/ 485410 h 485410"/>
              <a:gd name="connsiteX5" fmla="*/ 0 w 9295038"/>
              <a:gd name="connsiteY5" fmla="*/ 10640 h 485410"/>
              <a:gd name="connsiteX0" fmla="*/ 0 w 9295038"/>
              <a:gd name="connsiteY0" fmla="*/ 13686 h 488456"/>
              <a:gd name="connsiteX1" fmla="*/ 8622653 w 9295038"/>
              <a:gd name="connsiteY1" fmla="*/ 3367 h 488456"/>
              <a:gd name="connsiteX2" fmla="*/ 9291863 w 9295038"/>
              <a:gd name="connsiteY2" fmla="*/ 203941 h 488456"/>
              <a:gd name="connsiteX3" fmla="*/ 9295038 w 9295038"/>
              <a:gd name="connsiteY3" fmla="*/ 488456 h 488456"/>
              <a:gd name="connsiteX4" fmla="*/ 0 w 9295038"/>
              <a:gd name="connsiteY4" fmla="*/ 488456 h 488456"/>
              <a:gd name="connsiteX5" fmla="*/ 0 w 9295038"/>
              <a:gd name="connsiteY5" fmla="*/ 13686 h 488456"/>
              <a:gd name="connsiteX0" fmla="*/ 0 w 9295038"/>
              <a:gd name="connsiteY0" fmla="*/ 11357 h 486127"/>
              <a:gd name="connsiteX1" fmla="*/ 8250489 w 9295038"/>
              <a:gd name="connsiteY1" fmla="*/ 3420 h 486127"/>
              <a:gd name="connsiteX2" fmla="*/ 9291863 w 9295038"/>
              <a:gd name="connsiteY2" fmla="*/ 201612 h 486127"/>
              <a:gd name="connsiteX3" fmla="*/ 9295038 w 9295038"/>
              <a:gd name="connsiteY3" fmla="*/ 486127 h 486127"/>
              <a:gd name="connsiteX4" fmla="*/ 0 w 9295038"/>
              <a:gd name="connsiteY4" fmla="*/ 486127 h 486127"/>
              <a:gd name="connsiteX5" fmla="*/ 0 w 9295038"/>
              <a:gd name="connsiteY5" fmla="*/ 11357 h 486127"/>
              <a:gd name="connsiteX0" fmla="*/ 0 w 9295038"/>
              <a:gd name="connsiteY0" fmla="*/ 4380 h 479150"/>
              <a:gd name="connsiteX1" fmla="*/ 8241409 w 9295038"/>
              <a:gd name="connsiteY1" fmla="*/ 3587 h 479150"/>
              <a:gd name="connsiteX2" fmla="*/ 9291863 w 9295038"/>
              <a:gd name="connsiteY2" fmla="*/ 194635 h 479150"/>
              <a:gd name="connsiteX3" fmla="*/ 9295038 w 9295038"/>
              <a:gd name="connsiteY3" fmla="*/ 479150 h 479150"/>
              <a:gd name="connsiteX4" fmla="*/ 0 w 9295038"/>
              <a:gd name="connsiteY4" fmla="*/ 479150 h 479150"/>
              <a:gd name="connsiteX5" fmla="*/ 0 w 9295038"/>
              <a:gd name="connsiteY5" fmla="*/ 4380 h 479150"/>
              <a:gd name="connsiteX0" fmla="*/ 0 w 9295038"/>
              <a:gd name="connsiteY0" fmla="*/ 793 h 475563"/>
              <a:gd name="connsiteX1" fmla="*/ 8241409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  <a:gd name="connsiteX0" fmla="*/ 0 w 9295038"/>
              <a:gd name="connsiteY0" fmla="*/ 793 h 475563"/>
              <a:gd name="connsiteX1" fmla="*/ 8241409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  <a:gd name="connsiteX0" fmla="*/ 0 w 9295038"/>
              <a:gd name="connsiteY0" fmla="*/ 793 h 475563"/>
              <a:gd name="connsiteX1" fmla="*/ 8241409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  <a:gd name="connsiteX0" fmla="*/ 0 w 9295038"/>
              <a:gd name="connsiteY0" fmla="*/ 793 h 475563"/>
              <a:gd name="connsiteX1" fmla="*/ 8241409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  <a:gd name="connsiteX0" fmla="*/ 0 w 9295038"/>
              <a:gd name="connsiteY0" fmla="*/ 793 h 475563"/>
              <a:gd name="connsiteX1" fmla="*/ 8450182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  <a:gd name="connsiteX0" fmla="*/ 0 w 9295038"/>
              <a:gd name="connsiteY0" fmla="*/ 793 h 475563"/>
              <a:gd name="connsiteX1" fmla="*/ 8450182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5038" h="475563">
                <a:moveTo>
                  <a:pt x="0" y="793"/>
                </a:moveTo>
                <a:lnTo>
                  <a:pt x="8450182" y="0"/>
                </a:lnTo>
                <a:cubicBezTo>
                  <a:pt x="9328473" y="2382"/>
                  <a:pt x="9294592" y="139408"/>
                  <a:pt x="9291863" y="191048"/>
                </a:cubicBezTo>
                <a:cubicBezTo>
                  <a:pt x="9292921" y="301761"/>
                  <a:pt x="9293980" y="364850"/>
                  <a:pt x="9295038" y="475563"/>
                </a:cubicBezTo>
                <a:lnTo>
                  <a:pt x="0" y="475563"/>
                </a:lnTo>
                <a:lnTo>
                  <a:pt x="0" y="793"/>
                </a:lnTo>
                <a:close/>
              </a:path>
            </a:pathLst>
          </a:custGeom>
          <a:noFill/>
        </p:spPr>
        <p:txBody>
          <a:bodyPr vert="horz" wrap="none" lIns="182880" tIns="45720" rIns="91440" bIns="45720" rtlCol="0" anchor="ctr" anchorCtr="0">
            <a:spAutoFit/>
          </a:bodyPr>
          <a:lstStyle>
            <a:lvl1pPr marL="0" indent="444500">
              <a:lnSpc>
                <a:spcPct val="100000"/>
              </a:lnSpc>
              <a:defRPr lang="es-E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Title (Arial or Arial Black) </a:t>
            </a:r>
            <a:endParaRPr lang="es-ES"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77823" y="1414478"/>
            <a:ext cx="11429679" cy="2658233"/>
          </a:xfrm>
        </p:spPr>
        <p:txBody>
          <a:bodyPr/>
          <a:lstStyle>
            <a:lvl1pPr marL="358775" indent="-358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defRPr/>
            </a:lvl3pPr>
            <a:lvl4pPr marL="1611313" indent="-2397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add text (Arial or Arial Black)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  <p:cxnSp>
        <p:nvCxnSpPr>
          <p:cNvPr id="20" name="Conector reto 45">
            <a:extLst>
              <a:ext uri="{FF2B5EF4-FFF2-40B4-BE49-F238E27FC236}">
                <a16:creationId xmlns:a16="http://schemas.microsoft.com/office/drawing/2014/main" xmlns="" id="{E51D3BEA-C1E1-4876-A3B1-43ADF43EB343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0" y="1083765"/>
            <a:ext cx="7060367" cy="2004"/>
          </a:xfrm>
          <a:prstGeom prst="line">
            <a:avLst/>
          </a:prstGeom>
          <a:noFill/>
          <a:ln w="38100" cap="sq">
            <a:solidFill>
              <a:srgbClr val="1F62AE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Conector reto 47">
            <a:extLst>
              <a:ext uri="{FF2B5EF4-FFF2-40B4-BE49-F238E27FC236}">
                <a16:creationId xmlns:a16="http://schemas.microsoft.com/office/drawing/2014/main" xmlns="" id="{90793F13-EBF5-4917-9B11-7393DA2DEBB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7079221" y="1083765"/>
            <a:ext cx="5085338" cy="0"/>
          </a:xfrm>
          <a:prstGeom prst="line">
            <a:avLst/>
          </a:prstGeom>
          <a:noFill/>
          <a:ln w="38100" cap="sq">
            <a:solidFill>
              <a:srgbClr val="00A6D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Freeform 7"/>
          <p:cNvSpPr>
            <a:spLocks/>
          </p:cNvSpPr>
          <p:nvPr/>
        </p:nvSpPr>
        <p:spPr bwMode="auto">
          <a:xfrm>
            <a:off x="232168" y="336433"/>
            <a:ext cx="301594" cy="300227"/>
          </a:xfrm>
          <a:custGeom>
            <a:avLst/>
            <a:gdLst>
              <a:gd name="T0" fmla="*/ 0 w 880"/>
              <a:gd name="T1" fmla="*/ 877 h 877"/>
              <a:gd name="T2" fmla="*/ 391 w 880"/>
              <a:gd name="T3" fmla="*/ 877 h 877"/>
              <a:gd name="T4" fmla="*/ 880 w 880"/>
              <a:gd name="T5" fmla="*/ 391 h 877"/>
              <a:gd name="T6" fmla="*/ 880 w 880"/>
              <a:gd name="T7" fmla="*/ 0 h 877"/>
              <a:gd name="T8" fmla="*/ 0 w 880"/>
              <a:gd name="T9" fmla="*/ 877 h 8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0" h="877">
                <a:moveTo>
                  <a:pt x="0" y="877"/>
                </a:moveTo>
                <a:cubicBezTo>
                  <a:pt x="391" y="877"/>
                  <a:pt x="391" y="877"/>
                  <a:pt x="391" y="877"/>
                </a:cubicBezTo>
                <a:cubicBezTo>
                  <a:pt x="429" y="626"/>
                  <a:pt x="628" y="427"/>
                  <a:pt x="880" y="391"/>
                </a:cubicBezTo>
                <a:cubicBezTo>
                  <a:pt x="880" y="0"/>
                  <a:pt x="880" y="0"/>
                  <a:pt x="880" y="0"/>
                </a:cubicBezTo>
                <a:cubicBezTo>
                  <a:pt x="413" y="40"/>
                  <a:pt x="41" y="411"/>
                  <a:pt x="0" y="877"/>
                </a:cubicBezTo>
              </a:path>
            </a:pathLst>
          </a:cu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837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40049"/>
            <a:ext cx="5037341" cy="523220"/>
          </a:xfrm>
          <a:custGeom>
            <a:avLst/>
            <a:gdLst>
              <a:gd name="connsiteX0" fmla="*/ 0 w 9295038"/>
              <a:gd name="connsiteY0" fmla="*/ 0 h 474770"/>
              <a:gd name="connsiteX1" fmla="*/ 9215908 w 9295038"/>
              <a:gd name="connsiteY1" fmla="*/ 0 h 474770"/>
              <a:gd name="connsiteX2" fmla="*/ 9295038 w 9295038"/>
              <a:gd name="connsiteY2" fmla="*/ 79130 h 474770"/>
              <a:gd name="connsiteX3" fmla="*/ 9295038 w 9295038"/>
              <a:gd name="connsiteY3" fmla="*/ 474770 h 474770"/>
              <a:gd name="connsiteX4" fmla="*/ 0 w 9295038"/>
              <a:gd name="connsiteY4" fmla="*/ 474770 h 474770"/>
              <a:gd name="connsiteX5" fmla="*/ 0 w 9295038"/>
              <a:gd name="connsiteY5" fmla="*/ 0 h 474770"/>
              <a:gd name="connsiteX0" fmla="*/ 0 w 9295038"/>
              <a:gd name="connsiteY0" fmla="*/ 3175 h 477945"/>
              <a:gd name="connsiteX1" fmla="*/ 9146058 w 9295038"/>
              <a:gd name="connsiteY1" fmla="*/ 0 h 477945"/>
              <a:gd name="connsiteX2" fmla="*/ 9295038 w 9295038"/>
              <a:gd name="connsiteY2" fmla="*/ 82305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9146058 w 9295038"/>
              <a:gd name="connsiteY1" fmla="*/ 0 h 477945"/>
              <a:gd name="connsiteX2" fmla="*/ 9291863 w 9295038"/>
              <a:gd name="connsiteY2" fmla="*/ 145805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9146058 w 9295038"/>
              <a:gd name="connsiteY1" fmla="*/ 0 h 477945"/>
              <a:gd name="connsiteX2" fmla="*/ 9291863 w 9295038"/>
              <a:gd name="connsiteY2" fmla="*/ 145805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9146058 w 9295038"/>
              <a:gd name="connsiteY1" fmla="*/ 0 h 477945"/>
              <a:gd name="connsiteX2" fmla="*/ 9291863 w 9295038"/>
              <a:gd name="connsiteY2" fmla="*/ 193430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9095258 w 9295038"/>
              <a:gd name="connsiteY1" fmla="*/ 0 h 477945"/>
              <a:gd name="connsiteX2" fmla="*/ 9291863 w 9295038"/>
              <a:gd name="connsiteY2" fmla="*/ 193430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9095258 w 9295038"/>
              <a:gd name="connsiteY1" fmla="*/ 0 h 477945"/>
              <a:gd name="connsiteX2" fmla="*/ 9291863 w 9295038"/>
              <a:gd name="connsiteY2" fmla="*/ 193430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8931273 w 9295038"/>
              <a:gd name="connsiteY1" fmla="*/ 0 h 477945"/>
              <a:gd name="connsiteX2" fmla="*/ 9291863 w 9295038"/>
              <a:gd name="connsiteY2" fmla="*/ 193430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8931273 w 9295038"/>
              <a:gd name="connsiteY1" fmla="*/ 0 h 477945"/>
              <a:gd name="connsiteX2" fmla="*/ 9291863 w 9295038"/>
              <a:gd name="connsiteY2" fmla="*/ 193430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10319 h 485089"/>
              <a:gd name="connsiteX1" fmla="*/ 8622653 w 9295038"/>
              <a:gd name="connsiteY1" fmla="*/ 0 h 485089"/>
              <a:gd name="connsiteX2" fmla="*/ 9291863 w 9295038"/>
              <a:gd name="connsiteY2" fmla="*/ 200574 h 485089"/>
              <a:gd name="connsiteX3" fmla="*/ 9295038 w 9295038"/>
              <a:gd name="connsiteY3" fmla="*/ 485089 h 485089"/>
              <a:gd name="connsiteX4" fmla="*/ 0 w 9295038"/>
              <a:gd name="connsiteY4" fmla="*/ 485089 h 485089"/>
              <a:gd name="connsiteX5" fmla="*/ 0 w 9295038"/>
              <a:gd name="connsiteY5" fmla="*/ 10319 h 485089"/>
              <a:gd name="connsiteX0" fmla="*/ 0 w 9295038"/>
              <a:gd name="connsiteY0" fmla="*/ 10319 h 485089"/>
              <a:gd name="connsiteX1" fmla="*/ 8622653 w 9295038"/>
              <a:gd name="connsiteY1" fmla="*/ 0 h 485089"/>
              <a:gd name="connsiteX2" fmla="*/ 9291863 w 9295038"/>
              <a:gd name="connsiteY2" fmla="*/ 200574 h 485089"/>
              <a:gd name="connsiteX3" fmla="*/ 9295038 w 9295038"/>
              <a:gd name="connsiteY3" fmla="*/ 485089 h 485089"/>
              <a:gd name="connsiteX4" fmla="*/ 0 w 9295038"/>
              <a:gd name="connsiteY4" fmla="*/ 485089 h 485089"/>
              <a:gd name="connsiteX5" fmla="*/ 0 w 9295038"/>
              <a:gd name="connsiteY5" fmla="*/ 10319 h 485089"/>
              <a:gd name="connsiteX0" fmla="*/ 0 w 9295038"/>
              <a:gd name="connsiteY0" fmla="*/ 10319 h 485089"/>
              <a:gd name="connsiteX1" fmla="*/ 8622653 w 9295038"/>
              <a:gd name="connsiteY1" fmla="*/ 0 h 485089"/>
              <a:gd name="connsiteX2" fmla="*/ 9291863 w 9295038"/>
              <a:gd name="connsiteY2" fmla="*/ 200574 h 485089"/>
              <a:gd name="connsiteX3" fmla="*/ 9295038 w 9295038"/>
              <a:gd name="connsiteY3" fmla="*/ 485089 h 485089"/>
              <a:gd name="connsiteX4" fmla="*/ 0 w 9295038"/>
              <a:gd name="connsiteY4" fmla="*/ 485089 h 485089"/>
              <a:gd name="connsiteX5" fmla="*/ 0 w 9295038"/>
              <a:gd name="connsiteY5" fmla="*/ 10319 h 485089"/>
              <a:gd name="connsiteX0" fmla="*/ 0 w 9295038"/>
              <a:gd name="connsiteY0" fmla="*/ 10640 h 485410"/>
              <a:gd name="connsiteX1" fmla="*/ 8622653 w 9295038"/>
              <a:gd name="connsiteY1" fmla="*/ 321 h 485410"/>
              <a:gd name="connsiteX2" fmla="*/ 9291863 w 9295038"/>
              <a:gd name="connsiteY2" fmla="*/ 200895 h 485410"/>
              <a:gd name="connsiteX3" fmla="*/ 9295038 w 9295038"/>
              <a:gd name="connsiteY3" fmla="*/ 485410 h 485410"/>
              <a:gd name="connsiteX4" fmla="*/ 0 w 9295038"/>
              <a:gd name="connsiteY4" fmla="*/ 485410 h 485410"/>
              <a:gd name="connsiteX5" fmla="*/ 0 w 9295038"/>
              <a:gd name="connsiteY5" fmla="*/ 10640 h 485410"/>
              <a:gd name="connsiteX0" fmla="*/ 0 w 9295038"/>
              <a:gd name="connsiteY0" fmla="*/ 13686 h 488456"/>
              <a:gd name="connsiteX1" fmla="*/ 8622653 w 9295038"/>
              <a:gd name="connsiteY1" fmla="*/ 3367 h 488456"/>
              <a:gd name="connsiteX2" fmla="*/ 9291863 w 9295038"/>
              <a:gd name="connsiteY2" fmla="*/ 203941 h 488456"/>
              <a:gd name="connsiteX3" fmla="*/ 9295038 w 9295038"/>
              <a:gd name="connsiteY3" fmla="*/ 488456 h 488456"/>
              <a:gd name="connsiteX4" fmla="*/ 0 w 9295038"/>
              <a:gd name="connsiteY4" fmla="*/ 488456 h 488456"/>
              <a:gd name="connsiteX5" fmla="*/ 0 w 9295038"/>
              <a:gd name="connsiteY5" fmla="*/ 13686 h 488456"/>
              <a:gd name="connsiteX0" fmla="*/ 0 w 9295038"/>
              <a:gd name="connsiteY0" fmla="*/ 11357 h 486127"/>
              <a:gd name="connsiteX1" fmla="*/ 8250489 w 9295038"/>
              <a:gd name="connsiteY1" fmla="*/ 3420 h 486127"/>
              <a:gd name="connsiteX2" fmla="*/ 9291863 w 9295038"/>
              <a:gd name="connsiteY2" fmla="*/ 201612 h 486127"/>
              <a:gd name="connsiteX3" fmla="*/ 9295038 w 9295038"/>
              <a:gd name="connsiteY3" fmla="*/ 486127 h 486127"/>
              <a:gd name="connsiteX4" fmla="*/ 0 w 9295038"/>
              <a:gd name="connsiteY4" fmla="*/ 486127 h 486127"/>
              <a:gd name="connsiteX5" fmla="*/ 0 w 9295038"/>
              <a:gd name="connsiteY5" fmla="*/ 11357 h 486127"/>
              <a:gd name="connsiteX0" fmla="*/ 0 w 9295038"/>
              <a:gd name="connsiteY0" fmla="*/ 4380 h 479150"/>
              <a:gd name="connsiteX1" fmla="*/ 8241409 w 9295038"/>
              <a:gd name="connsiteY1" fmla="*/ 3587 h 479150"/>
              <a:gd name="connsiteX2" fmla="*/ 9291863 w 9295038"/>
              <a:gd name="connsiteY2" fmla="*/ 194635 h 479150"/>
              <a:gd name="connsiteX3" fmla="*/ 9295038 w 9295038"/>
              <a:gd name="connsiteY3" fmla="*/ 479150 h 479150"/>
              <a:gd name="connsiteX4" fmla="*/ 0 w 9295038"/>
              <a:gd name="connsiteY4" fmla="*/ 479150 h 479150"/>
              <a:gd name="connsiteX5" fmla="*/ 0 w 9295038"/>
              <a:gd name="connsiteY5" fmla="*/ 4380 h 479150"/>
              <a:gd name="connsiteX0" fmla="*/ 0 w 9295038"/>
              <a:gd name="connsiteY0" fmla="*/ 793 h 475563"/>
              <a:gd name="connsiteX1" fmla="*/ 8241409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  <a:gd name="connsiteX0" fmla="*/ 0 w 9295038"/>
              <a:gd name="connsiteY0" fmla="*/ 793 h 475563"/>
              <a:gd name="connsiteX1" fmla="*/ 8241409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  <a:gd name="connsiteX0" fmla="*/ 0 w 9295038"/>
              <a:gd name="connsiteY0" fmla="*/ 793 h 475563"/>
              <a:gd name="connsiteX1" fmla="*/ 8241409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  <a:gd name="connsiteX0" fmla="*/ 0 w 9295038"/>
              <a:gd name="connsiteY0" fmla="*/ 793 h 475563"/>
              <a:gd name="connsiteX1" fmla="*/ 8241409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  <a:gd name="connsiteX0" fmla="*/ 0 w 9295038"/>
              <a:gd name="connsiteY0" fmla="*/ 793 h 475563"/>
              <a:gd name="connsiteX1" fmla="*/ 8450182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  <a:gd name="connsiteX0" fmla="*/ 0 w 9295038"/>
              <a:gd name="connsiteY0" fmla="*/ 793 h 475563"/>
              <a:gd name="connsiteX1" fmla="*/ 8450182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5038" h="475563">
                <a:moveTo>
                  <a:pt x="0" y="793"/>
                </a:moveTo>
                <a:lnTo>
                  <a:pt x="8450182" y="0"/>
                </a:lnTo>
                <a:cubicBezTo>
                  <a:pt x="9328473" y="2382"/>
                  <a:pt x="9294592" y="139408"/>
                  <a:pt x="9291863" y="191048"/>
                </a:cubicBezTo>
                <a:cubicBezTo>
                  <a:pt x="9292921" y="301761"/>
                  <a:pt x="9293980" y="364850"/>
                  <a:pt x="9295038" y="475563"/>
                </a:cubicBezTo>
                <a:lnTo>
                  <a:pt x="0" y="475563"/>
                </a:lnTo>
                <a:lnTo>
                  <a:pt x="0" y="793"/>
                </a:lnTo>
                <a:close/>
              </a:path>
            </a:pathLst>
          </a:custGeom>
          <a:solidFill>
            <a:srgbClr val="1F62AE"/>
          </a:solidFill>
        </p:spPr>
        <p:txBody>
          <a:bodyPr vert="horz" wrap="none" lIns="182880" tIns="45720" rIns="91440" bIns="45720" rtlCol="0" anchor="ctr" anchorCtr="0">
            <a:spAutoFit/>
          </a:bodyPr>
          <a:lstStyle>
            <a:lvl1pPr marL="0" indent="285750">
              <a:lnSpc>
                <a:spcPct val="100000"/>
              </a:lnSpc>
              <a:defRPr lang="es-ES" sz="28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 (Arial or Arial Black)  </a:t>
            </a:r>
            <a:endParaRPr lang="es-E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77823" y="1414478"/>
            <a:ext cx="11429679" cy="2658233"/>
          </a:xfrm>
        </p:spPr>
        <p:txBody>
          <a:bodyPr/>
          <a:lstStyle>
            <a:lvl1pPr marL="358775" indent="-358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defRPr/>
            </a:lvl3pPr>
            <a:lvl4pPr marL="1611313" indent="-2397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add text (Arial or Arial Black)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80668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&amp;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7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w/space f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7296"/>
            <a:ext cx="5792679" cy="6892120"/>
          </a:xfrm>
          <a:prstGeom prst="rect">
            <a:avLst/>
          </a:prstGeom>
        </p:spPr>
      </p:pic>
      <p:sp>
        <p:nvSpPr>
          <p:cNvPr id="42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 userDrawn="1"/>
        </p:nvSpPr>
        <p:spPr>
          <a:xfrm rot="10800000" flipH="1" flipV="1">
            <a:off x="5924145" y="2327204"/>
            <a:ext cx="5516176" cy="2253868"/>
          </a:xfrm>
          <a:prstGeom prst="round1Rect">
            <a:avLst>
              <a:gd name="adj" fmla="val 50000"/>
            </a:avLst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rot="16200000" flipH="1">
            <a:off x="121676" y="4888507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Semicírculo 23">
            <a:extLst>
              <a:ext uri="{FF2B5EF4-FFF2-40B4-BE49-F238E27FC236}">
                <a16:creationId xmlns:a16="http://schemas.microsoft.com/office/drawing/2014/main" xmlns="" id="{7E43D30D-9C7A-4CE1-B547-8CD1149A7FE1}"/>
              </a:ext>
            </a:extLst>
          </p:cNvPr>
          <p:cNvSpPr/>
          <p:nvPr userDrawn="1"/>
        </p:nvSpPr>
        <p:spPr>
          <a:xfrm>
            <a:off x="3232518" y="896777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noFill/>
          <a:ln w="127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Semicírculo 44">
            <a:extLst>
              <a:ext uri="{FF2B5EF4-FFF2-40B4-BE49-F238E27FC236}">
                <a16:creationId xmlns:a16="http://schemas.microsoft.com/office/drawing/2014/main" xmlns="" id="{2D5E95A6-D77E-4106-B3F2-D9DB30F175C0}"/>
              </a:ext>
            </a:extLst>
          </p:cNvPr>
          <p:cNvSpPr/>
          <p:nvPr userDrawn="1"/>
        </p:nvSpPr>
        <p:spPr>
          <a:xfrm flipH="1" flipV="1">
            <a:off x="-1737059" y="-1754703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flipH="1">
            <a:off x="302546" y="4888507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Semicírculo 49">
            <a:extLst>
              <a:ext uri="{FF2B5EF4-FFF2-40B4-BE49-F238E27FC236}">
                <a16:creationId xmlns:a16="http://schemas.microsoft.com/office/drawing/2014/main" xmlns="" id="{4D3E0388-D6DE-4491-B90B-37405D4761CE}"/>
              </a:ext>
            </a:extLst>
          </p:cNvPr>
          <p:cNvSpPr/>
          <p:nvPr userDrawn="1"/>
        </p:nvSpPr>
        <p:spPr>
          <a:xfrm flipH="1">
            <a:off x="4637206" y="361488"/>
            <a:ext cx="952152" cy="952152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19800" y="2434772"/>
            <a:ext cx="5245100" cy="9144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40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s-ES" noProof="0" dirty="0"/>
              <a:t>Título</a:t>
            </a:r>
          </a:p>
        </p:txBody>
      </p:sp>
      <p:sp>
        <p:nvSpPr>
          <p:cNvPr id="6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019800" y="3542847"/>
            <a:ext cx="5245100" cy="9144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s-ES" noProof="0" dirty="0"/>
              <a:t>Subtítulo</a:t>
            </a:r>
            <a:r>
              <a:rPr lang="en-US" dirty="0"/>
              <a:t>, </a:t>
            </a:r>
            <a:r>
              <a:rPr lang="en-US" dirty="0" err="1"/>
              <a:t>departamento</a:t>
            </a:r>
            <a:r>
              <a:rPr lang="en-US" dirty="0"/>
              <a:t> o </a:t>
            </a:r>
            <a:r>
              <a:rPr lang="es-ES" noProof="0" dirty="0"/>
              <a:t>fecha</a:t>
            </a:r>
            <a:r>
              <a:rPr lang="en-US" dirty="0"/>
              <a:t> </a:t>
            </a:r>
          </a:p>
        </p:txBody>
      </p:sp>
      <p:cxnSp>
        <p:nvCxnSpPr>
          <p:cNvPr id="43" name="Conector reto 45">
            <a:extLst>
              <a:ext uri="{FF2B5EF4-FFF2-40B4-BE49-F238E27FC236}">
                <a16:creationId xmlns:a16="http://schemas.microsoft.com/office/drawing/2014/main" xmlns="" id="{E51D3BEA-C1E1-4876-A3B1-43ADF43EB343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5792680" y="2949576"/>
            <a:ext cx="0" cy="3908424"/>
          </a:xfrm>
          <a:prstGeom prst="line">
            <a:avLst/>
          </a:prstGeom>
          <a:noFill/>
          <a:ln w="38100" cap="sq">
            <a:solidFill>
              <a:srgbClr val="A13E9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4" name="Conector reto 47">
            <a:extLst>
              <a:ext uri="{FF2B5EF4-FFF2-40B4-BE49-F238E27FC236}">
                <a16:creationId xmlns:a16="http://schemas.microsoft.com/office/drawing/2014/main" xmlns="" id="{90793F13-EBF5-4917-9B11-7393DA2DEBB3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5792680" y="18854"/>
            <a:ext cx="0" cy="2933700"/>
          </a:xfrm>
          <a:prstGeom prst="line">
            <a:avLst/>
          </a:prstGeom>
          <a:noFill/>
          <a:ln w="38100" cap="sq">
            <a:solidFill>
              <a:srgbClr val="003A5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rot="16200000" flipH="1">
            <a:off x="5287334" y="1723886"/>
            <a:ext cx="1828486" cy="1828486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5" name="Imagem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63" y="5184391"/>
            <a:ext cx="1611995" cy="5209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22" y="4841716"/>
            <a:ext cx="3362399" cy="215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27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784649" cy="1009650"/>
          </a:xfrm>
        </p:spPr>
        <p:txBody>
          <a:bodyPr lIns="57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395D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noProof="0" dirty="0"/>
              <a:t>Title </a:t>
            </a:r>
            <a:r>
              <a:rPr lang="en-US" dirty="0"/>
              <a:t>(Arial or Arial Black)</a:t>
            </a:r>
            <a:endParaRPr lang="es-E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77823" y="1414478"/>
            <a:ext cx="11429679" cy="2658233"/>
          </a:xfrm>
        </p:spPr>
        <p:txBody>
          <a:bodyPr/>
          <a:lstStyle>
            <a:lvl1pPr marL="358775" indent="-358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defRPr/>
            </a:lvl3pPr>
            <a:lvl4pPr marL="1611313" indent="-2397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add text (Arial or Arial Black)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9" name="Imagem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833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8488"/>
            <a:ext cx="9731829" cy="451621"/>
          </a:xfrm>
        </p:spPr>
        <p:txBody>
          <a:bodyPr lIns="576000">
            <a:noAutofit/>
          </a:bodyPr>
          <a:lstStyle>
            <a:lvl1pPr>
              <a:defRPr sz="2800">
                <a:latin typeface="Arial Black" panose="020B0A04020102020204" pitchFamily="34" charset="0"/>
              </a:defRPr>
            </a:lvl1pPr>
          </a:lstStyle>
          <a:p>
            <a:r>
              <a:rPr lang="en-US" noProof="0" dirty="0"/>
              <a:t>Title </a:t>
            </a:r>
            <a:r>
              <a:rPr lang="en-US" dirty="0"/>
              <a:t>(Arial or Arial Black)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 (Arial/Arial Black)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 (Arial/Arial Black)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2" y="763082"/>
            <a:ext cx="9731828" cy="410398"/>
          </a:xfrm>
        </p:spPr>
        <p:txBody>
          <a:bodyPr lIns="576000" anchor="ctr">
            <a:normAutofit/>
          </a:bodyPr>
          <a:lstStyle>
            <a:lvl1pPr marL="0" marR="0" indent="0" algn="l" defTabSz="89693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dirty="0" smtClean="0">
                <a:solidFill>
                  <a:srgbClr val="4F4E5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pic>
        <p:nvPicPr>
          <p:cNvPr id="9" name="Imagem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827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48444" y="2768343"/>
            <a:ext cx="2829306" cy="463551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b="1" kern="12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 (Arial/Arial Black)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648445" y="3315237"/>
            <a:ext cx="2829306" cy="1611349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kern="1200" baseline="0">
                <a:solidFill>
                  <a:srgbClr val="4F4E5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 (Arial or Arial Black). Click to add text. Click to add text. Click to add text. Click to add text. Click to add text.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8610601" y="3321845"/>
            <a:ext cx="2829306" cy="160474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kern="1200">
                <a:solidFill>
                  <a:srgbClr val="4F4E5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 (Arial or Arial Black). Click to add text. Click to add text. Click to add text. Click to add text. Click to add text.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604953" y="2768343"/>
            <a:ext cx="2829306" cy="463551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b="1" kern="120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 (Arial/Arial Black)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2314575" y="2913385"/>
            <a:ext cx="1593706" cy="769441"/>
          </a:xfrm>
        </p:spPr>
        <p:txBody>
          <a:bodyPr wrap="none" anchor="ctr" anchorCtr="0">
            <a:normAutofit/>
          </a:bodyPr>
          <a:lstStyle>
            <a:lvl1pPr marL="0" indent="0" algn="r">
              <a:buNone/>
              <a:defRPr lang="en-US" sz="4400" b="1" kern="0" dirty="0" smtClean="0">
                <a:solidFill>
                  <a:srgbClr val="00A6D6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23" name="Content Placeholder 3"/>
          <p:cNvSpPr>
            <a:spLocks noGrp="1"/>
          </p:cNvSpPr>
          <p:nvPr>
            <p:ph sz="half" idx="19" hasCustomPrompt="1"/>
          </p:nvPr>
        </p:nvSpPr>
        <p:spPr>
          <a:xfrm>
            <a:off x="3498516" y="2719701"/>
            <a:ext cx="747325" cy="393919"/>
          </a:xfrm>
        </p:spPr>
        <p:txBody>
          <a:bodyPr wrap="none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800" kern="0" dirty="0" smtClean="0">
                <a:solidFill>
                  <a:srgbClr val="4F4E5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lang="en-US" sz="1800" kern="0" dirty="0" smtClean="0">
                <a:solidFill>
                  <a:srgbClr val="4F4E5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None/>
              <a:defRPr lang="en-US" sz="1800" kern="0" dirty="0" smtClean="0">
                <a:solidFill>
                  <a:srgbClr val="4F4E5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 lang="en-US" sz="1800" kern="0" dirty="0" smtClean="0">
                <a:solidFill>
                  <a:srgbClr val="4F4E5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None/>
              <a:defRPr lang="es-ES" sz="1800" kern="0" dirty="0">
                <a:solidFill>
                  <a:srgbClr val="4F4E5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277855" y="591166"/>
            <a:ext cx="4407437" cy="425899"/>
          </a:xfrm>
        </p:spPr>
        <p:txBody>
          <a:bodyPr wrap="non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800" b="0" kern="1200" baseline="0" dirty="0" smtClean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 (Arial/Arial black)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2029267" y="46653"/>
            <a:ext cx="2656025" cy="425899"/>
          </a:xfrm>
        </p:spPr>
        <p:txBody>
          <a:bodyPr wrap="none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 (Arial/Arial black)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899814" y="3920951"/>
            <a:ext cx="3656322" cy="1005636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styles. Click to edit Master text styles. Click to edit Master text styles. Click to edit Master text styles.</a:t>
            </a:r>
          </a:p>
        </p:txBody>
      </p:sp>
      <p:pic>
        <p:nvPicPr>
          <p:cNvPr id="12" name="Imagem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368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5913" y="2327403"/>
            <a:ext cx="2829306" cy="463551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b="1" kern="12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 (Aria/Arial Black)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5914" y="2874297"/>
            <a:ext cx="2829306" cy="1611349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kern="1200">
                <a:solidFill>
                  <a:srgbClr val="4F4E5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 (Arial or Arial Black). Click to add text. Click to add text. Click to add text. Click to add text. Click to add text.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3798070" y="2880905"/>
            <a:ext cx="2829306" cy="160474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kern="1200">
                <a:solidFill>
                  <a:srgbClr val="4F4E5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 (Arial or Arial Black). Click to add text. Click to add text. Click to add text. Click to add text. Click to add text.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3792422" y="2327403"/>
            <a:ext cx="2829306" cy="463551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b="1" kern="12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add text (Aria/Arial Black)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158160" y="2074087"/>
            <a:ext cx="1593706" cy="769441"/>
          </a:xfrm>
        </p:spPr>
        <p:txBody>
          <a:bodyPr wrap="none" anchor="ctr" anchorCtr="0">
            <a:normAutofit/>
          </a:bodyPr>
          <a:lstStyle>
            <a:lvl1pPr marL="0" indent="0" algn="r">
              <a:buNone/>
              <a:defRPr lang="en-US" sz="4400" b="1" kern="0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23" name="Content Placeholder 3"/>
          <p:cNvSpPr>
            <a:spLocks noGrp="1"/>
          </p:cNvSpPr>
          <p:nvPr>
            <p:ph sz="half" idx="19" hasCustomPrompt="1"/>
          </p:nvPr>
        </p:nvSpPr>
        <p:spPr>
          <a:xfrm>
            <a:off x="10342101" y="1880403"/>
            <a:ext cx="747325" cy="393919"/>
          </a:xfrm>
        </p:spPr>
        <p:txBody>
          <a:bodyPr wrap="none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800" kern="0" dirty="0" smtClean="0">
                <a:solidFill>
                  <a:srgbClr val="4F4E5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lang="en-US" sz="1800" kern="0" dirty="0" smtClean="0">
                <a:solidFill>
                  <a:srgbClr val="4F4E5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None/>
              <a:defRPr lang="en-US" sz="1800" kern="0" dirty="0" smtClean="0">
                <a:solidFill>
                  <a:srgbClr val="4F4E5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 lang="en-US" sz="1800" kern="0" dirty="0" smtClean="0">
                <a:solidFill>
                  <a:srgbClr val="4F4E5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None/>
              <a:defRPr lang="es-ES" sz="1800" kern="0" dirty="0">
                <a:solidFill>
                  <a:srgbClr val="4F4E5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183393" y="1737829"/>
            <a:ext cx="4824036" cy="425899"/>
          </a:xfrm>
        </p:spPr>
        <p:txBody>
          <a:bodyPr wrap="non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800" b="0" kern="120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(Arial/Arial Black)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527038" y="590958"/>
            <a:ext cx="2656025" cy="425899"/>
          </a:xfrm>
        </p:spPr>
        <p:txBody>
          <a:bodyPr wrap="none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(Arial/Arial Black)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7743399" y="3081653"/>
            <a:ext cx="3656322" cy="1005636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styles. Click to edit Master text styles. Click to edit Master text styles. Click to edit Master text styles.</a:t>
            </a:r>
          </a:p>
        </p:txBody>
      </p:sp>
      <p:pic>
        <p:nvPicPr>
          <p:cNvPr id="12" name="Imagem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795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8793779" y="1372150"/>
            <a:ext cx="2656025" cy="425899"/>
          </a:xfrm>
        </p:spPr>
        <p:txBody>
          <a:bodyPr wrap="none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1" kern="1200" dirty="0" smtClean="0">
                <a:solidFill>
                  <a:srgbClr val="1F62AE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8793779" y="1931534"/>
            <a:ext cx="3021647" cy="2596923"/>
          </a:xfrm>
        </p:spPr>
        <p:txBody>
          <a:bodyPr wrap="square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(Arial/Arial Black)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38637" y="5143988"/>
            <a:ext cx="6976789" cy="1403849"/>
          </a:xfrm>
        </p:spPr>
        <p:txBody>
          <a:bodyPr/>
          <a:lstStyle>
            <a:lvl1pPr>
              <a:buClr>
                <a:srgbClr val="F58220"/>
              </a:buClr>
              <a:defRPr sz="2000" b="1"/>
            </a:lvl1pPr>
            <a:lvl2pPr>
              <a:buClr>
                <a:srgbClr val="F58220"/>
              </a:buClr>
              <a:defRPr b="1"/>
            </a:lvl2pPr>
            <a:lvl3pPr>
              <a:buClr>
                <a:srgbClr val="1F62AE"/>
              </a:buClr>
              <a:defRPr/>
            </a:lvl3pPr>
            <a:lvl4pPr>
              <a:buClr>
                <a:srgbClr val="1F62AE"/>
              </a:buClr>
              <a:defRPr/>
            </a:lvl4pPr>
          </a:lstStyle>
          <a:p>
            <a:pPr lvl="0"/>
            <a:r>
              <a:rPr lang="en-US" dirty="0"/>
              <a:t>Click to add (Arial or Arial Black)</a:t>
            </a:r>
          </a:p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Click to add text</a:t>
            </a:r>
          </a:p>
          <a:p>
            <a:pPr lvl="1"/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3338005" y="6343465"/>
            <a:ext cx="897395" cy="335502"/>
          </a:xfrm>
        </p:spPr>
        <p:txBody>
          <a:bodyPr wrap="non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b="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pic>
        <p:nvPicPr>
          <p:cNvPr id="8" name="Imagem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3902926" y="192388"/>
            <a:ext cx="5036152" cy="609634"/>
          </a:xfrm>
        </p:spPr>
        <p:txBody>
          <a:bodyPr wrap="none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dirty="0" smtClean="0">
                <a:solidFill>
                  <a:srgbClr val="1F62AE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467416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emicírculo 44">
            <a:extLst>
              <a:ext uri="{FF2B5EF4-FFF2-40B4-BE49-F238E27FC236}">
                <a16:creationId xmlns:a16="http://schemas.microsoft.com/office/drawing/2014/main" xmlns="" id="{2D5E95A6-D77E-4106-B3F2-D9DB30F175C0}"/>
              </a:ext>
            </a:extLst>
          </p:cNvPr>
          <p:cNvSpPr/>
          <p:nvPr userDrawn="1"/>
        </p:nvSpPr>
        <p:spPr>
          <a:xfrm flipH="1" flipV="1">
            <a:off x="-1858736" y="2526804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001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rot="10800000" flipH="1" flipV="1">
            <a:off x="146304" y="4900737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1F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Semicírculo 44">
            <a:extLst>
              <a:ext uri="{FF2B5EF4-FFF2-40B4-BE49-F238E27FC236}">
                <a16:creationId xmlns:a16="http://schemas.microsoft.com/office/drawing/2014/main" xmlns="" id="{2D5E95A6-D77E-4106-B3F2-D9DB30F175C0}"/>
              </a:ext>
            </a:extLst>
          </p:cNvPr>
          <p:cNvSpPr/>
          <p:nvPr userDrawn="1"/>
        </p:nvSpPr>
        <p:spPr>
          <a:xfrm flipH="1">
            <a:off x="334590" y="4913920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1F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Semicírculo 44">
            <a:extLst>
              <a:ext uri="{FF2B5EF4-FFF2-40B4-BE49-F238E27FC236}">
                <a16:creationId xmlns:a16="http://schemas.microsoft.com/office/drawing/2014/main" xmlns="" id="{2D5E95A6-D77E-4106-B3F2-D9DB30F175C0}"/>
              </a:ext>
            </a:extLst>
          </p:cNvPr>
          <p:cNvSpPr/>
          <p:nvPr userDrawn="1"/>
        </p:nvSpPr>
        <p:spPr>
          <a:xfrm flipH="1" flipV="1">
            <a:off x="-1712432" y="-1726393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rot="5400000" flipH="1" flipV="1">
            <a:off x="10242515" y="-1762970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01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Imagem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840" y="2124022"/>
            <a:ext cx="5748664" cy="185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39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with V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172502" cy="6862273"/>
          </a:xfrm>
          <a:prstGeom prst="rect">
            <a:avLst/>
          </a:prstGeom>
        </p:spPr>
      </p:pic>
      <p:sp>
        <p:nvSpPr>
          <p:cNvPr id="45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rot="16200000" flipH="1">
            <a:off x="121676" y="4888507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Semicírculo 44">
            <a:extLst>
              <a:ext uri="{FF2B5EF4-FFF2-40B4-BE49-F238E27FC236}">
                <a16:creationId xmlns:a16="http://schemas.microsoft.com/office/drawing/2014/main" xmlns="" id="{2D5E95A6-D77E-4106-B3F2-D9DB30F175C0}"/>
              </a:ext>
            </a:extLst>
          </p:cNvPr>
          <p:cNvSpPr/>
          <p:nvPr userDrawn="1"/>
        </p:nvSpPr>
        <p:spPr>
          <a:xfrm flipH="1" flipV="1">
            <a:off x="-1143001" y="-1109845"/>
            <a:ext cx="2615412" cy="2615412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flipH="1">
            <a:off x="302546" y="4888507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4" name="Conector reto 47">
            <a:extLst>
              <a:ext uri="{FF2B5EF4-FFF2-40B4-BE49-F238E27FC236}">
                <a16:creationId xmlns:a16="http://schemas.microsoft.com/office/drawing/2014/main" xmlns="" id="{90793F13-EBF5-4917-9B11-7393DA2DEBB3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5170380" y="0"/>
            <a:ext cx="0" cy="2933700"/>
          </a:xfrm>
          <a:prstGeom prst="line">
            <a:avLst/>
          </a:prstGeom>
          <a:noFill/>
          <a:ln w="38100" cap="sq">
            <a:solidFill>
              <a:srgbClr val="90BE4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Semicírculo 23">
            <a:extLst>
              <a:ext uri="{FF2B5EF4-FFF2-40B4-BE49-F238E27FC236}">
                <a16:creationId xmlns:a16="http://schemas.microsoft.com/office/drawing/2014/main" xmlns="" id="{7E43D30D-9C7A-4CE1-B547-8CD1149A7FE1}"/>
              </a:ext>
            </a:extLst>
          </p:cNvPr>
          <p:cNvSpPr/>
          <p:nvPr userDrawn="1"/>
        </p:nvSpPr>
        <p:spPr>
          <a:xfrm>
            <a:off x="2889618" y="1138077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noFill/>
          <a:ln w="127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emicírculo 49">
            <a:extLst>
              <a:ext uri="{FF2B5EF4-FFF2-40B4-BE49-F238E27FC236}">
                <a16:creationId xmlns:a16="http://schemas.microsoft.com/office/drawing/2014/main" xmlns="" id="{4D3E0388-D6DE-4491-B90B-37405D4761CE}"/>
              </a:ext>
            </a:extLst>
          </p:cNvPr>
          <p:cNvSpPr/>
          <p:nvPr userDrawn="1"/>
        </p:nvSpPr>
        <p:spPr>
          <a:xfrm flipH="1">
            <a:off x="3786306" y="361488"/>
            <a:ext cx="952152" cy="952152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Imagem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18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w logo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emicírculo 44">
            <a:extLst>
              <a:ext uri="{FF2B5EF4-FFF2-40B4-BE49-F238E27FC236}">
                <a16:creationId xmlns:a16="http://schemas.microsoft.com/office/drawing/2014/main" xmlns="" id="{2D5E95A6-D77E-4106-B3F2-D9DB30F175C0}"/>
              </a:ext>
            </a:extLst>
          </p:cNvPr>
          <p:cNvSpPr/>
          <p:nvPr userDrawn="1"/>
        </p:nvSpPr>
        <p:spPr>
          <a:xfrm flipH="1" flipV="1">
            <a:off x="-1737059" y="-1754703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flipH="1">
            <a:off x="302546" y="4888507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tângulo: Cantos Superiores Arredondados 40">
            <a:extLst>
              <a:ext uri="{FF2B5EF4-FFF2-40B4-BE49-F238E27FC236}">
                <a16:creationId xmlns:a16="http://schemas.microsoft.com/office/drawing/2014/main" xmlns="" id="{AB057F0C-505F-4CB2-8B05-B8049C094DB0}"/>
              </a:ext>
            </a:extLst>
          </p:cNvPr>
          <p:cNvSpPr/>
          <p:nvPr userDrawn="1"/>
        </p:nvSpPr>
        <p:spPr>
          <a:xfrm rot="10800000" flipV="1">
            <a:off x="6608190" y="2204813"/>
            <a:ext cx="3921848" cy="592494"/>
          </a:xfrm>
          <a:prstGeom prst="round2SameRect">
            <a:avLst>
              <a:gd name="adj1" fmla="val 42484"/>
              <a:gd name="adj2" fmla="val 0"/>
            </a:avLst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Semicírculo 49">
            <a:extLst>
              <a:ext uri="{FF2B5EF4-FFF2-40B4-BE49-F238E27FC236}">
                <a16:creationId xmlns:a16="http://schemas.microsoft.com/office/drawing/2014/main" xmlns="" id="{4D3E0388-D6DE-4491-B90B-37405D4761CE}"/>
              </a:ext>
            </a:extLst>
          </p:cNvPr>
          <p:cNvSpPr/>
          <p:nvPr userDrawn="1"/>
        </p:nvSpPr>
        <p:spPr>
          <a:xfrm flipH="1">
            <a:off x="9859466" y="1925340"/>
            <a:ext cx="952152" cy="952152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1F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3" name="Imagem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  <p:sp>
        <p:nvSpPr>
          <p:cNvPr id="25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 userDrawn="1"/>
        </p:nvSpPr>
        <p:spPr>
          <a:xfrm rot="10800000">
            <a:off x="5028795" y="2870129"/>
            <a:ext cx="5516176" cy="2253868"/>
          </a:xfrm>
          <a:prstGeom prst="round1Rect">
            <a:avLst>
              <a:gd name="adj" fmla="val 50000"/>
            </a:avLst>
          </a:prstGeom>
          <a:solidFill>
            <a:srgbClr val="1F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5133975" y="2977697"/>
            <a:ext cx="5145362" cy="9144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40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s-ES" noProof="0" dirty="0"/>
              <a:t>Título Arial</a:t>
            </a:r>
            <a:r>
              <a:rPr lang="es-ES" dirty="0"/>
              <a:t> Black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5153025" y="4476297"/>
            <a:ext cx="5126312" cy="9144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s-ES" noProof="0" dirty="0"/>
              <a:t>Subtítulo Arial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8882544" y="2319390"/>
            <a:ext cx="139679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r"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noProof="0" dirty="0"/>
              <a:t>Título Arial</a:t>
            </a:r>
          </a:p>
        </p:txBody>
      </p:sp>
    </p:spTree>
    <p:extLst>
      <p:ext uri="{BB962C8B-B14F-4D97-AF65-F5344CB8AC3E}">
        <p14:creationId xmlns:p14="http://schemas.microsoft.com/office/powerpoint/2010/main" val="2395852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hoto w logo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 userDrawn="1"/>
        </p:nvSpPr>
        <p:spPr>
          <a:xfrm rot="10800000">
            <a:off x="5136167" y="2333625"/>
            <a:ext cx="5524500" cy="1727200"/>
          </a:xfrm>
          <a:prstGeom prst="round1Rect">
            <a:avLst>
              <a:gd name="adj" fmla="val 50000"/>
            </a:avLst>
          </a:prstGeom>
          <a:solidFill>
            <a:srgbClr val="003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tângulo: Cantos Superiores Arredondados 40">
            <a:extLst>
              <a:ext uri="{FF2B5EF4-FFF2-40B4-BE49-F238E27FC236}">
                <a16:creationId xmlns:a16="http://schemas.microsoft.com/office/drawing/2014/main" xmlns="" id="{AB057F0C-505F-4CB2-8B05-B8049C094DB0}"/>
              </a:ext>
            </a:extLst>
          </p:cNvPr>
          <p:cNvSpPr/>
          <p:nvPr userDrawn="1"/>
        </p:nvSpPr>
        <p:spPr>
          <a:xfrm rot="10800000" flipV="1">
            <a:off x="7094300" y="1620613"/>
            <a:ext cx="3566367" cy="592494"/>
          </a:xfrm>
          <a:prstGeom prst="round2SameRect">
            <a:avLst>
              <a:gd name="adj1" fmla="val 42484"/>
              <a:gd name="adj2" fmla="val 0"/>
            </a:avLst>
          </a:prstGeom>
          <a:solidFill>
            <a:srgbClr val="A13E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Semicírculo 49">
            <a:extLst>
              <a:ext uri="{FF2B5EF4-FFF2-40B4-BE49-F238E27FC236}">
                <a16:creationId xmlns:a16="http://schemas.microsoft.com/office/drawing/2014/main" xmlns="" id="{4D3E0388-D6DE-4491-B90B-37405D4761CE}"/>
              </a:ext>
            </a:extLst>
          </p:cNvPr>
          <p:cNvSpPr/>
          <p:nvPr userDrawn="1"/>
        </p:nvSpPr>
        <p:spPr>
          <a:xfrm flipH="1">
            <a:off x="10008449" y="1297734"/>
            <a:ext cx="952152" cy="952152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Semicírculo 44">
            <a:extLst>
              <a:ext uri="{FF2B5EF4-FFF2-40B4-BE49-F238E27FC236}">
                <a16:creationId xmlns:a16="http://schemas.microsoft.com/office/drawing/2014/main" xmlns="" id="{2D5E95A6-D77E-4106-B3F2-D9DB30F175C0}"/>
              </a:ext>
            </a:extLst>
          </p:cNvPr>
          <p:cNvSpPr/>
          <p:nvPr userDrawn="1"/>
        </p:nvSpPr>
        <p:spPr>
          <a:xfrm flipH="1" flipV="1">
            <a:off x="-1737059" y="-1754703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 userDrawn="1"/>
        </p:nvSpPr>
        <p:spPr>
          <a:xfrm flipH="1">
            <a:off x="302546" y="4888507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Imagem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  <p:sp>
        <p:nvSpPr>
          <p:cNvPr id="2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5339163" y="2535987"/>
            <a:ext cx="5145362" cy="9144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40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s-ES" noProof="0" dirty="0"/>
              <a:t>Título Arial</a:t>
            </a:r>
            <a:r>
              <a:rPr lang="es-ES" dirty="0"/>
              <a:t> Black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5335261" y="3475199"/>
            <a:ext cx="5126312" cy="9144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s-ES" noProof="0" dirty="0"/>
              <a:t>Subtítulo Arial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8814936" y="1732194"/>
            <a:ext cx="139679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r"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noProof="0" dirty="0"/>
              <a:t>Título Arial</a:t>
            </a:r>
          </a:p>
        </p:txBody>
      </p:sp>
      <p:sp>
        <p:nvSpPr>
          <p:cNvPr id="13" name="Semicírculo 23">
            <a:extLst>
              <a:ext uri="{FF2B5EF4-FFF2-40B4-BE49-F238E27FC236}">
                <a16:creationId xmlns:a16="http://schemas.microsoft.com/office/drawing/2014/main" xmlns="" id="{7E43D30D-9C7A-4CE1-B547-8CD1149A7FE1}"/>
              </a:ext>
            </a:extLst>
          </p:cNvPr>
          <p:cNvSpPr/>
          <p:nvPr userDrawn="1"/>
        </p:nvSpPr>
        <p:spPr>
          <a:xfrm>
            <a:off x="1997529" y="349249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noFill/>
          <a:ln w="127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801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44545"/>
            <a:ext cx="4861011" cy="523220"/>
          </a:xfrm>
          <a:custGeom>
            <a:avLst/>
            <a:gdLst>
              <a:gd name="connsiteX0" fmla="*/ 0 w 9295038"/>
              <a:gd name="connsiteY0" fmla="*/ 0 h 474770"/>
              <a:gd name="connsiteX1" fmla="*/ 9215908 w 9295038"/>
              <a:gd name="connsiteY1" fmla="*/ 0 h 474770"/>
              <a:gd name="connsiteX2" fmla="*/ 9295038 w 9295038"/>
              <a:gd name="connsiteY2" fmla="*/ 79130 h 474770"/>
              <a:gd name="connsiteX3" fmla="*/ 9295038 w 9295038"/>
              <a:gd name="connsiteY3" fmla="*/ 474770 h 474770"/>
              <a:gd name="connsiteX4" fmla="*/ 0 w 9295038"/>
              <a:gd name="connsiteY4" fmla="*/ 474770 h 474770"/>
              <a:gd name="connsiteX5" fmla="*/ 0 w 9295038"/>
              <a:gd name="connsiteY5" fmla="*/ 0 h 474770"/>
              <a:gd name="connsiteX0" fmla="*/ 0 w 9295038"/>
              <a:gd name="connsiteY0" fmla="*/ 3175 h 477945"/>
              <a:gd name="connsiteX1" fmla="*/ 9146058 w 9295038"/>
              <a:gd name="connsiteY1" fmla="*/ 0 h 477945"/>
              <a:gd name="connsiteX2" fmla="*/ 9295038 w 9295038"/>
              <a:gd name="connsiteY2" fmla="*/ 82305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9146058 w 9295038"/>
              <a:gd name="connsiteY1" fmla="*/ 0 h 477945"/>
              <a:gd name="connsiteX2" fmla="*/ 9291863 w 9295038"/>
              <a:gd name="connsiteY2" fmla="*/ 145805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9146058 w 9295038"/>
              <a:gd name="connsiteY1" fmla="*/ 0 h 477945"/>
              <a:gd name="connsiteX2" fmla="*/ 9291863 w 9295038"/>
              <a:gd name="connsiteY2" fmla="*/ 145805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9146058 w 9295038"/>
              <a:gd name="connsiteY1" fmla="*/ 0 h 477945"/>
              <a:gd name="connsiteX2" fmla="*/ 9291863 w 9295038"/>
              <a:gd name="connsiteY2" fmla="*/ 193430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9095258 w 9295038"/>
              <a:gd name="connsiteY1" fmla="*/ 0 h 477945"/>
              <a:gd name="connsiteX2" fmla="*/ 9291863 w 9295038"/>
              <a:gd name="connsiteY2" fmla="*/ 193430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9095258 w 9295038"/>
              <a:gd name="connsiteY1" fmla="*/ 0 h 477945"/>
              <a:gd name="connsiteX2" fmla="*/ 9291863 w 9295038"/>
              <a:gd name="connsiteY2" fmla="*/ 193430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8931273 w 9295038"/>
              <a:gd name="connsiteY1" fmla="*/ 0 h 477945"/>
              <a:gd name="connsiteX2" fmla="*/ 9291863 w 9295038"/>
              <a:gd name="connsiteY2" fmla="*/ 193430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8931273 w 9295038"/>
              <a:gd name="connsiteY1" fmla="*/ 0 h 477945"/>
              <a:gd name="connsiteX2" fmla="*/ 9291863 w 9295038"/>
              <a:gd name="connsiteY2" fmla="*/ 193430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10319 h 485089"/>
              <a:gd name="connsiteX1" fmla="*/ 8622653 w 9295038"/>
              <a:gd name="connsiteY1" fmla="*/ 0 h 485089"/>
              <a:gd name="connsiteX2" fmla="*/ 9291863 w 9295038"/>
              <a:gd name="connsiteY2" fmla="*/ 200574 h 485089"/>
              <a:gd name="connsiteX3" fmla="*/ 9295038 w 9295038"/>
              <a:gd name="connsiteY3" fmla="*/ 485089 h 485089"/>
              <a:gd name="connsiteX4" fmla="*/ 0 w 9295038"/>
              <a:gd name="connsiteY4" fmla="*/ 485089 h 485089"/>
              <a:gd name="connsiteX5" fmla="*/ 0 w 9295038"/>
              <a:gd name="connsiteY5" fmla="*/ 10319 h 485089"/>
              <a:gd name="connsiteX0" fmla="*/ 0 w 9295038"/>
              <a:gd name="connsiteY0" fmla="*/ 10319 h 485089"/>
              <a:gd name="connsiteX1" fmla="*/ 8622653 w 9295038"/>
              <a:gd name="connsiteY1" fmla="*/ 0 h 485089"/>
              <a:gd name="connsiteX2" fmla="*/ 9291863 w 9295038"/>
              <a:gd name="connsiteY2" fmla="*/ 200574 h 485089"/>
              <a:gd name="connsiteX3" fmla="*/ 9295038 w 9295038"/>
              <a:gd name="connsiteY3" fmla="*/ 485089 h 485089"/>
              <a:gd name="connsiteX4" fmla="*/ 0 w 9295038"/>
              <a:gd name="connsiteY4" fmla="*/ 485089 h 485089"/>
              <a:gd name="connsiteX5" fmla="*/ 0 w 9295038"/>
              <a:gd name="connsiteY5" fmla="*/ 10319 h 485089"/>
              <a:gd name="connsiteX0" fmla="*/ 0 w 9295038"/>
              <a:gd name="connsiteY0" fmla="*/ 10319 h 485089"/>
              <a:gd name="connsiteX1" fmla="*/ 8622653 w 9295038"/>
              <a:gd name="connsiteY1" fmla="*/ 0 h 485089"/>
              <a:gd name="connsiteX2" fmla="*/ 9291863 w 9295038"/>
              <a:gd name="connsiteY2" fmla="*/ 200574 h 485089"/>
              <a:gd name="connsiteX3" fmla="*/ 9295038 w 9295038"/>
              <a:gd name="connsiteY3" fmla="*/ 485089 h 485089"/>
              <a:gd name="connsiteX4" fmla="*/ 0 w 9295038"/>
              <a:gd name="connsiteY4" fmla="*/ 485089 h 485089"/>
              <a:gd name="connsiteX5" fmla="*/ 0 w 9295038"/>
              <a:gd name="connsiteY5" fmla="*/ 10319 h 485089"/>
              <a:gd name="connsiteX0" fmla="*/ 0 w 9295038"/>
              <a:gd name="connsiteY0" fmla="*/ 10640 h 485410"/>
              <a:gd name="connsiteX1" fmla="*/ 8622653 w 9295038"/>
              <a:gd name="connsiteY1" fmla="*/ 321 h 485410"/>
              <a:gd name="connsiteX2" fmla="*/ 9291863 w 9295038"/>
              <a:gd name="connsiteY2" fmla="*/ 200895 h 485410"/>
              <a:gd name="connsiteX3" fmla="*/ 9295038 w 9295038"/>
              <a:gd name="connsiteY3" fmla="*/ 485410 h 485410"/>
              <a:gd name="connsiteX4" fmla="*/ 0 w 9295038"/>
              <a:gd name="connsiteY4" fmla="*/ 485410 h 485410"/>
              <a:gd name="connsiteX5" fmla="*/ 0 w 9295038"/>
              <a:gd name="connsiteY5" fmla="*/ 10640 h 485410"/>
              <a:gd name="connsiteX0" fmla="*/ 0 w 9295038"/>
              <a:gd name="connsiteY0" fmla="*/ 13686 h 488456"/>
              <a:gd name="connsiteX1" fmla="*/ 8622653 w 9295038"/>
              <a:gd name="connsiteY1" fmla="*/ 3367 h 488456"/>
              <a:gd name="connsiteX2" fmla="*/ 9291863 w 9295038"/>
              <a:gd name="connsiteY2" fmla="*/ 203941 h 488456"/>
              <a:gd name="connsiteX3" fmla="*/ 9295038 w 9295038"/>
              <a:gd name="connsiteY3" fmla="*/ 488456 h 488456"/>
              <a:gd name="connsiteX4" fmla="*/ 0 w 9295038"/>
              <a:gd name="connsiteY4" fmla="*/ 488456 h 488456"/>
              <a:gd name="connsiteX5" fmla="*/ 0 w 9295038"/>
              <a:gd name="connsiteY5" fmla="*/ 13686 h 488456"/>
              <a:gd name="connsiteX0" fmla="*/ 0 w 9295038"/>
              <a:gd name="connsiteY0" fmla="*/ 11357 h 486127"/>
              <a:gd name="connsiteX1" fmla="*/ 8250489 w 9295038"/>
              <a:gd name="connsiteY1" fmla="*/ 3420 h 486127"/>
              <a:gd name="connsiteX2" fmla="*/ 9291863 w 9295038"/>
              <a:gd name="connsiteY2" fmla="*/ 201612 h 486127"/>
              <a:gd name="connsiteX3" fmla="*/ 9295038 w 9295038"/>
              <a:gd name="connsiteY3" fmla="*/ 486127 h 486127"/>
              <a:gd name="connsiteX4" fmla="*/ 0 w 9295038"/>
              <a:gd name="connsiteY4" fmla="*/ 486127 h 486127"/>
              <a:gd name="connsiteX5" fmla="*/ 0 w 9295038"/>
              <a:gd name="connsiteY5" fmla="*/ 11357 h 486127"/>
              <a:gd name="connsiteX0" fmla="*/ 0 w 9295038"/>
              <a:gd name="connsiteY0" fmla="*/ 4380 h 479150"/>
              <a:gd name="connsiteX1" fmla="*/ 8241409 w 9295038"/>
              <a:gd name="connsiteY1" fmla="*/ 3587 h 479150"/>
              <a:gd name="connsiteX2" fmla="*/ 9291863 w 9295038"/>
              <a:gd name="connsiteY2" fmla="*/ 194635 h 479150"/>
              <a:gd name="connsiteX3" fmla="*/ 9295038 w 9295038"/>
              <a:gd name="connsiteY3" fmla="*/ 479150 h 479150"/>
              <a:gd name="connsiteX4" fmla="*/ 0 w 9295038"/>
              <a:gd name="connsiteY4" fmla="*/ 479150 h 479150"/>
              <a:gd name="connsiteX5" fmla="*/ 0 w 9295038"/>
              <a:gd name="connsiteY5" fmla="*/ 4380 h 479150"/>
              <a:gd name="connsiteX0" fmla="*/ 0 w 9295038"/>
              <a:gd name="connsiteY0" fmla="*/ 793 h 475563"/>
              <a:gd name="connsiteX1" fmla="*/ 8241409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  <a:gd name="connsiteX0" fmla="*/ 0 w 9295038"/>
              <a:gd name="connsiteY0" fmla="*/ 793 h 475563"/>
              <a:gd name="connsiteX1" fmla="*/ 8241409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  <a:gd name="connsiteX0" fmla="*/ 0 w 9295038"/>
              <a:gd name="connsiteY0" fmla="*/ 793 h 475563"/>
              <a:gd name="connsiteX1" fmla="*/ 8241409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  <a:gd name="connsiteX0" fmla="*/ 0 w 9295038"/>
              <a:gd name="connsiteY0" fmla="*/ 793 h 475563"/>
              <a:gd name="connsiteX1" fmla="*/ 8241409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  <a:gd name="connsiteX0" fmla="*/ 0 w 9295038"/>
              <a:gd name="connsiteY0" fmla="*/ 793 h 475563"/>
              <a:gd name="connsiteX1" fmla="*/ 8450182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  <a:gd name="connsiteX0" fmla="*/ 0 w 9295038"/>
              <a:gd name="connsiteY0" fmla="*/ 793 h 475563"/>
              <a:gd name="connsiteX1" fmla="*/ 8450182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5038" h="475563">
                <a:moveTo>
                  <a:pt x="0" y="793"/>
                </a:moveTo>
                <a:lnTo>
                  <a:pt x="8450182" y="0"/>
                </a:lnTo>
                <a:cubicBezTo>
                  <a:pt x="9328473" y="2382"/>
                  <a:pt x="9294592" y="139408"/>
                  <a:pt x="9291863" y="191048"/>
                </a:cubicBezTo>
                <a:cubicBezTo>
                  <a:pt x="9292921" y="301761"/>
                  <a:pt x="9293980" y="364850"/>
                  <a:pt x="9295038" y="475563"/>
                </a:cubicBezTo>
                <a:lnTo>
                  <a:pt x="0" y="475563"/>
                </a:lnTo>
                <a:lnTo>
                  <a:pt x="0" y="793"/>
                </a:lnTo>
                <a:close/>
              </a:path>
            </a:pathLst>
          </a:custGeom>
          <a:noFill/>
        </p:spPr>
        <p:txBody>
          <a:bodyPr vert="horz" wrap="none" lIns="182880" tIns="45720" rIns="91440" bIns="45720" rtlCol="0" anchor="ctr" anchorCtr="0">
            <a:spAutoFit/>
          </a:bodyPr>
          <a:lstStyle>
            <a:lvl1pPr marL="0" indent="444500">
              <a:lnSpc>
                <a:spcPct val="100000"/>
              </a:lnSpc>
              <a:defRPr lang="es-ES" sz="28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s-ES" noProof="0" dirty="0"/>
              <a:t>Título (Arial o Arial Black) 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77823" y="1414478"/>
            <a:ext cx="11429679" cy="2658233"/>
          </a:xfrm>
        </p:spPr>
        <p:txBody>
          <a:bodyPr/>
          <a:lstStyle>
            <a:lvl1pPr marL="358775" indent="-358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defRPr baseline="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defRPr baseline="0"/>
            </a:lvl3pPr>
            <a:lvl4pPr marL="1611313" indent="-2397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buFont typeface="Courier New" panose="02070309020205020404" pitchFamily="49" charset="0"/>
              <a:buChar char="o"/>
              <a:defRPr baseline="0"/>
            </a:lvl4pPr>
          </a:lstStyle>
          <a:p>
            <a:pPr lvl="0"/>
            <a:r>
              <a:rPr lang="es-ES" noProof="0" dirty="0"/>
              <a:t>Primer nivel (Arial o Arial Black)</a:t>
            </a:r>
          </a:p>
          <a:p>
            <a:pPr lvl="1"/>
            <a:r>
              <a:rPr lang="es-ES" noProof="0" dirty="0"/>
              <a:t>Segundo nivel</a:t>
            </a:r>
          </a:p>
          <a:p>
            <a:pPr lvl="2"/>
            <a:r>
              <a:rPr lang="es-ES" noProof="0" dirty="0"/>
              <a:t>Tercer nivel</a:t>
            </a:r>
          </a:p>
          <a:p>
            <a:pPr lvl="3"/>
            <a:r>
              <a:rPr lang="es-ES" noProof="0" dirty="0"/>
              <a:t>Cuarto nivel</a:t>
            </a:r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30025" y="6356350"/>
            <a:ext cx="419100" cy="365125"/>
          </a:xfrm>
        </p:spPr>
        <p:txBody>
          <a:bodyPr/>
          <a:lstStyle/>
          <a:p>
            <a:fld id="{0341B082-7AD6-4155-9F63-11484BE2CEB8}" type="slidenum">
              <a:rPr lang="es-ES" smtClean="0"/>
              <a:t>‹Nº›</a:t>
            </a:fld>
            <a:endParaRPr lang="es-ES"/>
          </a:p>
        </p:txBody>
      </p:sp>
      <p:cxnSp>
        <p:nvCxnSpPr>
          <p:cNvPr id="20" name="Conector reto 45">
            <a:extLst>
              <a:ext uri="{FF2B5EF4-FFF2-40B4-BE49-F238E27FC236}">
                <a16:creationId xmlns:a16="http://schemas.microsoft.com/office/drawing/2014/main" xmlns="" id="{E51D3BEA-C1E1-4876-A3B1-43ADF43EB343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0" y="1083765"/>
            <a:ext cx="7060367" cy="2004"/>
          </a:xfrm>
          <a:prstGeom prst="line">
            <a:avLst/>
          </a:prstGeom>
          <a:noFill/>
          <a:ln w="38100" cap="sq">
            <a:solidFill>
              <a:srgbClr val="1F62AE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Conector reto 47">
            <a:extLst>
              <a:ext uri="{FF2B5EF4-FFF2-40B4-BE49-F238E27FC236}">
                <a16:creationId xmlns:a16="http://schemas.microsoft.com/office/drawing/2014/main" xmlns="" id="{90793F13-EBF5-4917-9B11-7393DA2DEBB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7079221" y="1083765"/>
            <a:ext cx="5085338" cy="0"/>
          </a:xfrm>
          <a:prstGeom prst="line">
            <a:avLst/>
          </a:prstGeom>
          <a:noFill/>
          <a:ln w="38100" cap="sq">
            <a:solidFill>
              <a:srgbClr val="00A6D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Freeform 7"/>
          <p:cNvSpPr>
            <a:spLocks/>
          </p:cNvSpPr>
          <p:nvPr/>
        </p:nvSpPr>
        <p:spPr bwMode="auto">
          <a:xfrm>
            <a:off x="232168" y="336433"/>
            <a:ext cx="301594" cy="300227"/>
          </a:xfrm>
          <a:custGeom>
            <a:avLst/>
            <a:gdLst>
              <a:gd name="T0" fmla="*/ 0 w 880"/>
              <a:gd name="T1" fmla="*/ 877 h 877"/>
              <a:gd name="T2" fmla="*/ 391 w 880"/>
              <a:gd name="T3" fmla="*/ 877 h 877"/>
              <a:gd name="T4" fmla="*/ 880 w 880"/>
              <a:gd name="T5" fmla="*/ 391 h 877"/>
              <a:gd name="T6" fmla="*/ 880 w 880"/>
              <a:gd name="T7" fmla="*/ 0 h 877"/>
              <a:gd name="T8" fmla="*/ 0 w 880"/>
              <a:gd name="T9" fmla="*/ 877 h 8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0" h="877">
                <a:moveTo>
                  <a:pt x="0" y="877"/>
                </a:moveTo>
                <a:cubicBezTo>
                  <a:pt x="391" y="877"/>
                  <a:pt x="391" y="877"/>
                  <a:pt x="391" y="877"/>
                </a:cubicBezTo>
                <a:cubicBezTo>
                  <a:pt x="429" y="626"/>
                  <a:pt x="628" y="427"/>
                  <a:pt x="880" y="391"/>
                </a:cubicBezTo>
                <a:cubicBezTo>
                  <a:pt x="880" y="0"/>
                  <a:pt x="880" y="0"/>
                  <a:pt x="880" y="0"/>
                </a:cubicBezTo>
                <a:cubicBezTo>
                  <a:pt x="413" y="40"/>
                  <a:pt x="41" y="411"/>
                  <a:pt x="0" y="877"/>
                </a:cubicBezTo>
              </a:path>
            </a:pathLst>
          </a:cu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noProof="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82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30025" y="6356350"/>
            <a:ext cx="419100" cy="365125"/>
          </a:xfrm>
        </p:spPr>
        <p:txBody>
          <a:bodyPr/>
          <a:lstStyle/>
          <a:p>
            <a:fld id="{0341B082-7AD6-4155-9F63-11484BE2CEB8}" type="slidenum">
              <a:rPr lang="es-ES" noProof="0" smtClean="0"/>
              <a:t>‹Nº›</a:t>
            </a:fld>
            <a:endParaRPr lang="es-ES" noProof="0" dirty="0"/>
          </a:p>
        </p:txBody>
      </p:sp>
      <p:pic>
        <p:nvPicPr>
          <p:cNvPr id="8" name="Imagem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40049"/>
            <a:ext cx="5143203" cy="523220"/>
          </a:xfrm>
          <a:custGeom>
            <a:avLst/>
            <a:gdLst>
              <a:gd name="connsiteX0" fmla="*/ 0 w 9295038"/>
              <a:gd name="connsiteY0" fmla="*/ 0 h 474770"/>
              <a:gd name="connsiteX1" fmla="*/ 9215908 w 9295038"/>
              <a:gd name="connsiteY1" fmla="*/ 0 h 474770"/>
              <a:gd name="connsiteX2" fmla="*/ 9295038 w 9295038"/>
              <a:gd name="connsiteY2" fmla="*/ 79130 h 474770"/>
              <a:gd name="connsiteX3" fmla="*/ 9295038 w 9295038"/>
              <a:gd name="connsiteY3" fmla="*/ 474770 h 474770"/>
              <a:gd name="connsiteX4" fmla="*/ 0 w 9295038"/>
              <a:gd name="connsiteY4" fmla="*/ 474770 h 474770"/>
              <a:gd name="connsiteX5" fmla="*/ 0 w 9295038"/>
              <a:gd name="connsiteY5" fmla="*/ 0 h 474770"/>
              <a:gd name="connsiteX0" fmla="*/ 0 w 9295038"/>
              <a:gd name="connsiteY0" fmla="*/ 3175 h 477945"/>
              <a:gd name="connsiteX1" fmla="*/ 9146058 w 9295038"/>
              <a:gd name="connsiteY1" fmla="*/ 0 h 477945"/>
              <a:gd name="connsiteX2" fmla="*/ 9295038 w 9295038"/>
              <a:gd name="connsiteY2" fmla="*/ 82305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9146058 w 9295038"/>
              <a:gd name="connsiteY1" fmla="*/ 0 h 477945"/>
              <a:gd name="connsiteX2" fmla="*/ 9291863 w 9295038"/>
              <a:gd name="connsiteY2" fmla="*/ 145805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9146058 w 9295038"/>
              <a:gd name="connsiteY1" fmla="*/ 0 h 477945"/>
              <a:gd name="connsiteX2" fmla="*/ 9291863 w 9295038"/>
              <a:gd name="connsiteY2" fmla="*/ 145805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9146058 w 9295038"/>
              <a:gd name="connsiteY1" fmla="*/ 0 h 477945"/>
              <a:gd name="connsiteX2" fmla="*/ 9291863 w 9295038"/>
              <a:gd name="connsiteY2" fmla="*/ 193430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9095258 w 9295038"/>
              <a:gd name="connsiteY1" fmla="*/ 0 h 477945"/>
              <a:gd name="connsiteX2" fmla="*/ 9291863 w 9295038"/>
              <a:gd name="connsiteY2" fmla="*/ 193430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9095258 w 9295038"/>
              <a:gd name="connsiteY1" fmla="*/ 0 h 477945"/>
              <a:gd name="connsiteX2" fmla="*/ 9291863 w 9295038"/>
              <a:gd name="connsiteY2" fmla="*/ 193430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8931273 w 9295038"/>
              <a:gd name="connsiteY1" fmla="*/ 0 h 477945"/>
              <a:gd name="connsiteX2" fmla="*/ 9291863 w 9295038"/>
              <a:gd name="connsiteY2" fmla="*/ 193430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3175 h 477945"/>
              <a:gd name="connsiteX1" fmla="*/ 8931273 w 9295038"/>
              <a:gd name="connsiteY1" fmla="*/ 0 h 477945"/>
              <a:gd name="connsiteX2" fmla="*/ 9291863 w 9295038"/>
              <a:gd name="connsiteY2" fmla="*/ 193430 h 477945"/>
              <a:gd name="connsiteX3" fmla="*/ 9295038 w 9295038"/>
              <a:gd name="connsiteY3" fmla="*/ 477945 h 477945"/>
              <a:gd name="connsiteX4" fmla="*/ 0 w 9295038"/>
              <a:gd name="connsiteY4" fmla="*/ 477945 h 477945"/>
              <a:gd name="connsiteX5" fmla="*/ 0 w 9295038"/>
              <a:gd name="connsiteY5" fmla="*/ 3175 h 477945"/>
              <a:gd name="connsiteX0" fmla="*/ 0 w 9295038"/>
              <a:gd name="connsiteY0" fmla="*/ 10319 h 485089"/>
              <a:gd name="connsiteX1" fmla="*/ 8622653 w 9295038"/>
              <a:gd name="connsiteY1" fmla="*/ 0 h 485089"/>
              <a:gd name="connsiteX2" fmla="*/ 9291863 w 9295038"/>
              <a:gd name="connsiteY2" fmla="*/ 200574 h 485089"/>
              <a:gd name="connsiteX3" fmla="*/ 9295038 w 9295038"/>
              <a:gd name="connsiteY3" fmla="*/ 485089 h 485089"/>
              <a:gd name="connsiteX4" fmla="*/ 0 w 9295038"/>
              <a:gd name="connsiteY4" fmla="*/ 485089 h 485089"/>
              <a:gd name="connsiteX5" fmla="*/ 0 w 9295038"/>
              <a:gd name="connsiteY5" fmla="*/ 10319 h 485089"/>
              <a:gd name="connsiteX0" fmla="*/ 0 w 9295038"/>
              <a:gd name="connsiteY0" fmla="*/ 10319 h 485089"/>
              <a:gd name="connsiteX1" fmla="*/ 8622653 w 9295038"/>
              <a:gd name="connsiteY1" fmla="*/ 0 h 485089"/>
              <a:gd name="connsiteX2" fmla="*/ 9291863 w 9295038"/>
              <a:gd name="connsiteY2" fmla="*/ 200574 h 485089"/>
              <a:gd name="connsiteX3" fmla="*/ 9295038 w 9295038"/>
              <a:gd name="connsiteY3" fmla="*/ 485089 h 485089"/>
              <a:gd name="connsiteX4" fmla="*/ 0 w 9295038"/>
              <a:gd name="connsiteY4" fmla="*/ 485089 h 485089"/>
              <a:gd name="connsiteX5" fmla="*/ 0 w 9295038"/>
              <a:gd name="connsiteY5" fmla="*/ 10319 h 485089"/>
              <a:gd name="connsiteX0" fmla="*/ 0 w 9295038"/>
              <a:gd name="connsiteY0" fmla="*/ 10319 h 485089"/>
              <a:gd name="connsiteX1" fmla="*/ 8622653 w 9295038"/>
              <a:gd name="connsiteY1" fmla="*/ 0 h 485089"/>
              <a:gd name="connsiteX2" fmla="*/ 9291863 w 9295038"/>
              <a:gd name="connsiteY2" fmla="*/ 200574 h 485089"/>
              <a:gd name="connsiteX3" fmla="*/ 9295038 w 9295038"/>
              <a:gd name="connsiteY3" fmla="*/ 485089 h 485089"/>
              <a:gd name="connsiteX4" fmla="*/ 0 w 9295038"/>
              <a:gd name="connsiteY4" fmla="*/ 485089 h 485089"/>
              <a:gd name="connsiteX5" fmla="*/ 0 w 9295038"/>
              <a:gd name="connsiteY5" fmla="*/ 10319 h 485089"/>
              <a:gd name="connsiteX0" fmla="*/ 0 w 9295038"/>
              <a:gd name="connsiteY0" fmla="*/ 10640 h 485410"/>
              <a:gd name="connsiteX1" fmla="*/ 8622653 w 9295038"/>
              <a:gd name="connsiteY1" fmla="*/ 321 h 485410"/>
              <a:gd name="connsiteX2" fmla="*/ 9291863 w 9295038"/>
              <a:gd name="connsiteY2" fmla="*/ 200895 h 485410"/>
              <a:gd name="connsiteX3" fmla="*/ 9295038 w 9295038"/>
              <a:gd name="connsiteY3" fmla="*/ 485410 h 485410"/>
              <a:gd name="connsiteX4" fmla="*/ 0 w 9295038"/>
              <a:gd name="connsiteY4" fmla="*/ 485410 h 485410"/>
              <a:gd name="connsiteX5" fmla="*/ 0 w 9295038"/>
              <a:gd name="connsiteY5" fmla="*/ 10640 h 485410"/>
              <a:gd name="connsiteX0" fmla="*/ 0 w 9295038"/>
              <a:gd name="connsiteY0" fmla="*/ 13686 h 488456"/>
              <a:gd name="connsiteX1" fmla="*/ 8622653 w 9295038"/>
              <a:gd name="connsiteY1" fmla="*/ 3367 h 488456"/>
              <a:gd name="connsiteX2" fmla="*/ 9291863 w 9295038"/>
              <a:gd name="connsiteY2" fmla="*/ 203941 h 488456"/>
              <a:gd name="connsiteX3" fmla="*/ 9295038 w 9295038"/>
              <a:gd name="connsiteY3" fmla="*/ 488456 h 488456"/>
              <a:gd name="connsiteX4" fmla="*/ 0 w 9295038"/>
              <a:gd name="connsiteY4" fmla="*/ 488456 h 488456"/>
              <a:gd name="connsiteX5" fmla="*/ 0 w 9295038"/>
              <a:gd name="connsiteY5" fmla="*/ 13686 h 488456"/>
              <a:gd name="connsiteX0" fmla="*/ 0 w 9295038"/>
              <a:gd name="connsiteY0" fmla="*/ 11357 h 486127"/>
              <a:gd name="connsiteX1" fmla="*/ 8250489 w 9295038"/>
              <a:gd name="connsiteY1" fmla="*/ 3420 h 486127"/>
              <a:gd name="connsiteX2" fmla="*/ 9291863 w 9295038"/>
              <a:gd name="connsiteY2" fmla="*/ 201612 h 486127"/>
              <a:gd name="connsiteX3" fmla="*/ 9295038 w 9295038"/>
              <a:gd name="connsiteY3" fmla="*/ 486127 h 486127"/>
              <a:gd name="connsiteX4" fmla="*/ 0 w 9295038"/>
              <a:gd name="connsiteY4" fmla="*/ 486127 h 486127"/>
              <a:gd name="connsiteX5" fmla="*/ 0 w 9295038"/>
              <a:gd name="connsiteY5" fmla="*/ 11357 h 486127"/>
              <a:gd name="connsiteX0" fmla="*/ 0 w 9295038"/>
              <a:gd name="connsiteY0" fmla="*/ 4380 h 479150"/>
              <a:gd name="connsiteX1" fmla="*/ 8241409 w 9295038"/>
              <a:gd name="connsiteY1" fmla="*/ 3587 h 479150"/>
              <a:gd name="connsiteX2" fmla="*/ 9291863 w 9295038"/>
              <a:gd name="connsiteY2" fmla="*/ 194635 h 479150"/>
              <a:gd name="connsiteX3" fmla="*/ 9295038 w 9295038"/>
              <a:gd name="connsiteY3" fmla="*/ 479150 h 479150"/>
              <a:gd name="connsiteX4" fmla="*/ 0 w 9295038"/>
              <a:gd name="connsiteY4" fmla="*/ 479150 h 479150"/>
              <a:gd name="connsiteX5" fmla="*/ 0 w 9295038"/>
              <a:gd name="connsiteY5" fmla="*/ 4380 h 479150"/>
              <a:gd name="connsiteX0" fmla="*/ 0 w 9295038"/>
              <a:gd name="connsiteY0" fmla="*/ 793 h 475563"/>
              <a:gd name="connsiteX1" fmla="*/ 8241409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  <a:gd name="connsiteX0" fmla="*/ 0 w 9295038"/>
              <a:gd name="connsiteY0" fmla="*/ 793 h 475563"/>
              <a:gd name="connsiteX1" fmla="*/ 8241409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  <a:gd name="connsiteX0" fmla="*/ 0 w 9295038"/>
              <a:gd name="connsiteY0" fmla="*/ 793 h 475563"/>
              <a:gd name="connsiteX1" fmla="*/ 8241409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  <a:gd name="connsiteX0" fmla="*/ 0 w 9295038"/>
              <a:gd name="connsiteY0" fmla="*/ 793 h 475563"/>
              <a:gd name="connsiteX1" fmla="*/ 8241409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  <a:gd name="connsiteX0" fmla="*/ 0 w 9295038"/>
              <a:gd name="connsiteY0" fmla="*/ 793 h 475563"/>
              <a:gd name="connsiteX1" fmla="*/ 8450182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  <a:gd name="connsiteX0" fmla="*/ 0 w 9295038"/>
              <a:gd name="connsiteY0" fmla="*/ 793 h 475563"/>
              <a:gd name="connsiteX1" fmla="*/ 8450182 w 9295038"/>
              <a:gd name="connsiteY1" fmla="*/ 0 h 475563"/>
              <a:gd name="connsiteX2" fmla="*/ 9291863 w 9295038"/>
              <a:gd name="connsiteY2" fmla="*/ 191048 h 475563"/>
              <a:gd name="connsiteX3" fmla="*/ 9295038 w 9295038"/>
              <a:gd name="connsiteY3" fmla="*/ 475563 h 475563"/>
              <a:gd name="connsiteX4" fmla="*/ 0 w 9295038"/>
              <a:gd name="connsiteY4" fmla="*/ 475563 h 475563"/>
              <a:gd name="connsiteX5" fmla="*/ 0 w 9295038"/>
              <a:gd name="connsiteY5" fmla="*/ 793 h 47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5038" h="475563">
                <a:moveTo>
                  <a:pt x="0" y="793"/>
                </a:moveTo>
                <a:lnTo>
                  <a:pt x="8450182" y="0"/>
                </a:lnTo>
                <a:cubicBezTo>
                  <a:pt x="9328473" y="2382"/>
                  <a:pt x="9294592" y="139408"/>
                  <a:pt x="9291863" y="191048"/>
                </a:cubicBezTo>
                <a:cubicBezTo>
                  <a:pt x="9292921" y="301761"/>
                  <a:pt x="9293980" y="364850"/>
                  <a:pt x="9295038" y="475563"/>
                </a:cubicBezTo>
                <a:lnTo>
                  <a:pt x="0" y="475563"/>
                </a:lnTo>
                <a:lnTo>
                  <a:pt x="0" y="793"/>
                </a:lnTo>
                <a:close/>
              </a:path>
            </a:pathLst>
          </a:custGeom>
          <a:solidFill>
            <a:srgbClr val="1F62AE"/>
          </a:solidFill>
        </p:spPr>
        <p:txBody>
          <a:bodyPr vert="horz" wrap="none" lIns="182880" tIns="45720" rIns="91440" bIns="45720" rtlCol="0" anchor="ctr" anchorCtr="0">
            <a:spAutoFit/>
          </a:bodyPr>
          <a:lstStyle>
            <a:lvl1pPr marL="0" indent="285750">
              <a:lnSpc>
                <a:spcPct val="100000"/>
              </a:lnSpc>
              <a:defRPr lang="es-ES" sz="28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s-ES" noProof="0" dirty="0"/>
              <a:t>Título (Arial o Arial Black)  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77823" y="1414478"/>
            <a:ext cx="11429679" cy="2658233"/>
          </a:xfrm>
        </p:spPr>
        <p:txBody>
          <a:bodyPr/>
          <a:lstStyle>
            <a:lvl1pPr marL="358775" indent="-358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defRPr baseline="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defRPr baseline="0"/>
            </a:lvl3pPr>
            <a:lvl4pPr marL="1611313" indent="-2397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62AE"/>
              </a:buClr>
              <a:buFont typeface="Courier New" panose="02070309020205020404" pitchFamily="49" charset="0"/>
              <a:buChar char="o"/>
              <a:defRPr baseline="0"/>
            </a:lvl4pPr>
          </a:lstStyle>
          <a:p>
            <a:pPr lvl="0"/>
            <a:r>
              <a:rPr lang="es-ES" noProof="0" dirty="0"/>
              <a:t>Primer nivel (Arial o Arial Black)</a:t>
            </a:r>
          </a:p>
          <a:p>
            <a:pPr lvl="1"/>
            <a:r>
              <a:rPr lang="es-ES" noProof="0" dirty="0"/>
              <a:t>Segundo nivel</a:t>
            </a:r>
          </a:p>
          <a:p>
            <a:pPr lvl="2"/>
            <a:r>
              <a:rPr lang="es-ES" noProof="0" dirty="0"/>
              <a:t>Tercer nivel</a:t>
            </a:r>
          </a:p>
          <a:p>
            <a:pPr lvl="3"/>
            <a:r>
              <a:rPr lang="es-ES" noProof="0" dirty="0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559332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&amp;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08" y="316284"/>
            <a:ext cx="1611995" cy="5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75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905" y="270799"/>
            <a:ext cx="10515600" cy="451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47775"/>
            <a:ext cx="10515600" cy="5108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8704" y="6356350"/>
            <a:ext cx="412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1B082-7AD6-4155-9F63-11484BE2CE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848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  <p:sldLayoutId id="2147483689" r:id="rId3"/>
    <p:sldLayoutId id="2147483684" r:id="rId4"/>
    <p:sldLayoutId id="2147483687" r:id="rId5"/>
    <p:sldLayoutId id="2147483697" r:id="rId6"/>
    <p:sldLayoutId id="2147483690" r:id="rId7"/>
    <p:sldLayoutId id="2147483692" r:id="rId8"/>
    <p:sldLayoutId id="2147483655" r:id="rId9"/>
    <p:sldLayoutId id="2147483650" r:id="rId10"/>
    <p:sldLayoutId id="2147483664" r:id="rId11"/>
    <p:sldLayoutId id="2147483682" r:id="rId12"/>
    <p:sldLayoutId id="2147483652" r:id="rId13"/>
    <p:sldLayoutId id="2147483661" r:id="rId14"/>
    <p:sldLayoutId id="2147483662" r:id="rId15"/>
    <p:sldLayoutId id="2147483681" r:id="rId16"/>
    <p:sldLayoutId id="2147483677" r:id="rId17"/>
    <p:sldLayoutId id="2147483676" r:id="rId18"/>
    <p:sldLayoutId id="2147483666" r:id="rId19"/>
    <p:sldLayoutId id="2147483699" r:id="rId20"/>
    <p:sldLayoutId id="214748370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1F62AE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1200"/>
        </a:spcAft>
        <a:buClr>
          <a:srgbClr val="1F62AE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1200"/>
        </a:spcAft>
        <a:buClr>
          <a:srgbClr val="1F62AE"/>
        </a:buClr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74738" indent="-160338" algn="l" defTabSz="914400" rtl="0" eaLnBrk="1" latinLnBrk="0" hangingPunct="1">
        <a:lnSpc>
          <a:spcPct val="100000"/>
        </a:lnSpc>
        <a:spcBef>
          <a:spcPts val="600"/>
        </a:spcBef>
        <a:spcAft>
          <a:spcPts val="1200"/>
        </a:spcAft>
        <a:buClr>
          <a:srgbClr val="1F62AE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175" indent="-155575" algn="l" defTabSz="914400" rtl="0" eaLnBrk="1" latinLnBrk="0" hangingPunct="1">
        <a:lnSpc>
          <a:spcPct val="100000"/>
        </a:lnSpc>
        <a:spcBef>
          <a:spcPts val="600"/>
        </a:spcBef>
        <a:spcAft>
          <a:spcPts val="1200"/>
        </a:spcAft>
        <a:buClr>
          <a:srgbClr val="1F62A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905" y="270799"/>
            <a:ext cx="10515600" cy="451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47775"/>
            <a:ext cx="10515600" cy="5108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8704" y="6356350"/>
            <a:ext cx="412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1B082-7AD6-4155-9F63-11484BE2CE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072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1F62AE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1200"/>
        </a:spcAft>
        <a:buClr>
          <a:srgbClr val="1F62AE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1200"/>
        </a:spcAft>
        <a:buClr>
          <a:srgbClr val="1F62AE"/>
        </a:buClr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74738" indent="-160338" algn="l" defTabSz="914400" rtl="0" eaLnBrk="1" latinLnBrk="0" hangingPunct="1">
        <a:lnSpc>
          <a:spcPct val="100000"/>
        </a:lnSpc>
        <a:spcBef>
          <a:spcPts val="600"/>
        </a:spcBef>
        <a:spcAft>
          <a:spcPts val="1200"/>
        </a:spcAft>
        <a:buClr>
          <a:srgbClr val="1F62AE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175" indent="-155575" algn="l" defTabSz="914400" rtl="0" eaLnBrk="1" latinLnBrk="0" hangingPunct="1">
        <a:lnSpc>
          <a:spcPct val="100000"/>
        </a:lnSpc>
        <a:spcBef>
          <a:spcPts val="600"/>
        </a:spcBef>
        <a:spcAft>
          <a:spcPts val="1200"/>
        </a:spcAft>
        <a:buClr>
          <a:srgbClr val="1F62A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image003.png@01D2DF6F.34A97390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microsoft.com/office/2007/relationships/hdphoto" Target="../media/hdphoto1.wdp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27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5" Type="http://schemas.openxmlformats.org/officeDocument/2006/relationships/image" Target="../media/image58.pn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cid:image003.png@01D2DF6F.34A97390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5497" y="1785088"/>
            <a:ext cx="4355039" cy="369332"/>
          </a:xfrm>
        </p:spPr>
        <p:txBody>
          <a:bodyPr/>
          <a:lstStyle/>
          <a:p>
            <a:r>
              <a:rPr lang="en-US" sz="2000" dirty="0" err="1"/>
              <a:t>Votorantim</a:t>
            </a:r>
            <a:r>
              <a:rPr lang="en-US" sz="2000" dirty="0"/>
              <a:t> </a:t>
            </a:r>
            <a:r>
              <a:rPr lang="en-US" sz="2000" dirty="0" err="1"/>
              <a:t>Cementos</a:t>
            </a:r>
            <a:r>
              <a:rPr lang="en-US" sz="2000" dirty="0"/>
              <a:t> España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81482" y="2451100"/>
            <a:ext cx="5296542" cy="914400"/>
          </a:xfrm>
        </p:spPr>
        <p:txBody>
          <a:bodyPr/>
          <a:lstStyle/>
          <a:p>
            <a:r>
              <a:rPr lang="es-ES" sz="2800" dirty="0"/>
              <a:t>Actuar Juntos por la PRL</a:t>
            </a:r>
          </a:p>
          <a:p>
            <a:endParaRPr lang="es-ES" sz="2800" dirty="0"/>
          </a:p>
          <a:p>
            <a:r>
              <a:rPr lang="es-ES" sz="1800" dirty="0"/>
              <a:t>Las herramientas de nuestro modelo</a:t>
            </a:r>
          </a:p>
          <a:p>
            <a:endParaRPr lang="es-ES" sz="1800" dirty="0"/>
          </a:p>
          <a:p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Madrid, 27 de Abril de 2022</a:t>
            </a:r>
          </a:p>
        </p:txBody>
      </p:sp>
      <p:pic>
        <p:nvPicPr>
          <p:cNvPr id="5" name="Imagem 6" descr="cid:image003.png@01D2DF6F.34A97390"/>
          <p:cNvPicPr>
            <a:picLocks noChangeAspect="1" noChangeArrowheads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432" y="5978072"/>
            <a:ext cx="642577" cy="62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30"/>
          <p:cNvSpPr txBox="1"/>
          <p:nvPr/>
        </p:nvSpPr>
        <p:spPr>
          <a:xfrm>
            <a:off x="1375844" y="-1371995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Choose the colors for your layout:</a:t>
            </a:r>
          </a:p>
        </p:txBody>
      </p:sp>
      <p:sp>
        <p:nvSpPr>
          <p:cNvPr id="7" name="Elipse 15">
            <a:extLst>
              <a:ext uri="{FF2B5EF4-FFF2-40B4-BE49-F238E27FC236}">
                <a16:creationId xmlns:a16="http://schemas.microsoft.com/office/drawing/2014/main" xmlns="" id="{B54F7CB4-1688-4039-B8A4-9803902B0EF6}"/>
              </a:ext>
            </a:extLst>
          </p:cNvPr>
          <p:cNvSpPr/>
          <p:nvPr/>
        </p:nvSpPr>
        <p:spPr>
          <a:xfrm>
            <a:off x="4460486" y="-857132"/>
            <a:ext cx="402364" cy="402364"/>
          </a:xfrm>
          <a:prstGeom prst="ellipse">
            <a:avLst/>
          </a:prstGeom>
          <a:solidFill>
            <a:srgbClr val="1F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Elipse 20">
            <a:extLst>
              <a:ext uri="{FF2B5EF4-FFF2-40B4-BE49-F238E27FC236}">
                <a16:creationId xmlns:a16="http://schemas.microsoft.com/office/drawing/2014/main" xmlns="" id="{10286681-3BEA-48A8-8E55-D4397F7E8C85}"/>
              </a:ext>
            </a:extLst>
          </p:cNvPr>
          <p:cNvSpPr/>
          <p:nvPr/>
        </p:nvSpPr>
        <p:spPr>
          <a:xfrm>
            <a:off x="2067669" y="-857132"/>
            <a:ext cx="402364" cy="402364"/>
          </a:xfrm>
          <a:prstGeom prst="ellips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2858828" y="-857132"/>
            <a:ext cx="402364" cy="402364"/>
          </a:xfrm>
          <a:prstGeom prst="ellipse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828437" y="-857132"/>
            <a:ext cx="402364" cy="402364"/>
          </a:xfrm>
          <a:prstGeom prst="ellipse">
            <a:avLst/>
          </a:prstGeom>
          <a:solidFill>
            <a:srgbClr val="4F4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9246118" y="-857132"/>
            <a:ext cx="402364" cy="402364"/>
          </a:xfrm>
          <a:prstGeom prst="ellipse">
            <a:avLst/>
          </a:prstGeom>
          <a:solidFill>
            <a:srgbClr val="003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7663800" y="-857132"/>
            <a:ext cx="402364" cy="402364"/>
          </a:xfrm>
          <a:prstGeom prst="ellipse">
            <a:avLst/>
          </a:prstGeom>
          <a:solidFill>
            <a:srgbClr val="3485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5290323" y="-857132"/>
            <a:ext cx="402364" cy="402364"/>
          </a:xfrm>
          <a:prstGeom prst="ellipse">
            <a:avLst/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872641" y="-857132"/>
            <a:ext cx="402364" cy="402364"/>
          </a:xfrm>
          <a:prstGeom prst="ellipse">
            <a:avLst/>
          </a:prstGeom>
          <a:solidFill>
            <a:srgbClr val="A13E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081482" y="-857132"/>
            <a:ext cx="402364" cy="402364"/>
          </a:xfrm>
          <a:prstGeom prst="ellipse">
            <a:avLst/>
          </a:prstGeom>
          <a:solidFill>
            <a:srgbClr val="FFD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8454959" y="-857132"/>
            <a:ext cx="402364" cy="402364"/>
          </a:xfrm>
          <a:prstGeom prst="ellipse">
            <a:avLst/>
          </a:prstGeom>
          <a:solidFill>
            <a:srgbClr val="EF4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037277" y="-857132"/>
            <a:ext cx="402364" cy="402364"/>
          </a:xfrm>
          <a:prstGeom prst="ellipse">
            <a:avLst/>
          </a:prstGeom>
          <a:solidFill>
            <a:srgbClr val="4E2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3649987" y="-857132"/>
            <a:ext cx="402364" cy="402364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Elipse 16">
            <a:extLst>
              <a:ext uri="{FF2B5EF4-FFF2-40B4-BE49-F238E27FC236}">
                <a16:creationId xmlns:a16="http://schemas.microsoft.com/office/drawing/2014/main" xmlns="" id="{67AABF4C-5E8D-484F-8219-104025B692F9}"/>
              </a:ext>
            </a:extLst>
          </p:cNvPr>
          <p:cNvSpPr/>
          <p:nvPr/>
        </p:nvSpPr>
        <p:spPr>
          <a:xfrm>
            <a:off x="1276510" y="-857132"/>
            <a:ext cx="402364" cy="402364"/>
          </a:xfrm>
          <a:prstGeom prst="ellipse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1739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166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75002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245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130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32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73175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147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149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152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59418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234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234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234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10407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31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98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 1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89766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144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190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8973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255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212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92728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161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62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6171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52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133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99591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57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668580" y="-885318"/>
            <a:ext cx="4379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48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46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91074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239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64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491733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79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78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1098358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Elipse 15">
            <a:extLst>
              <a:ext uri="{FF2B5EF4-FFF2-40B4-BE49-F238E27FC236}">
                <a16:creationId xmlns:a16="http://schemas.microsoft.com/office/drawing/2014/main" xmlns="" id="{B54F7CB4-1688-4039-B8A4-9803902B0EF6}"/>
              </a:ext>
            </a:extLst>
          </p:cNvPr>
          <p:cNvSpPr/>
          <p:nvPr/>
        </p:nvSpPr>
        <p:spPr>
          <a:xfrm>
            <a:off x="4460486" y="-857132"/>
            <a:ext cx="402364" cy="402364"/>
          </a:xfrm>
          <a:prstGeom prst="ellipse">
            <a:avLst/>
          </a:prstGeom>
          <a:solidFill>
            <a:srgbClr val="1F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Elipse 20">
            <a:extLst>
              <a:ext uri="{FF2B5EF4-FFF2-40B4-BE49-F238E27FC236}">
                <a16:creationId xmlns:a16="http://schemas.microsoft.com/office/drawing/2014/main" xmlns="" id="{10286681-3BEA-48A8-8E55-D4397F7E8C85}"/>
              </a:ext>
            </a:extLst>
          </p:cNvPr>
          <p:cNvSpPr/>
          <p:nvPr/>
        </p:nvSpPr>
        <p:spPr>
          <a:xfrm>
            <a:off x="2067669" y="-857132"/>
            <a:ext cx="402364" cy="402364"/>
          </a:xfrm>
          <a:prstGeom prst="ellips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2858828" y="-857132"/>
            <a:ext cx="402364" cy="402364"/>
          </a:xfrm>
          <a:prstGeom prst="ellipse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828437" y="-857132"/>
            <a:ext cx="402364" cy="402364"/>
          </a:xfrm>
          <a:prstGeom prst="ellipse">
            <a:avLst/>
          </a:prstGeom>
          <a:solidFill>
            <a:srgbClr val="4F4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9246118" y="-857132"/>
            <a:ext cx="402364" cy="402364"/>
          </a:xfrm>
          <a:prstGeom prst="ellipse">
            <a:avLst/>
          </a:prstGeom>
          <a:solidFill>
            <a:srgbClr val="003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7663800" y="-857132"/>
            <a:ext cx="402364" cy="402364"/>
          </a:xfrm>
          <a:prstGeom prst="ellipse">
            <a:avLst/>
          </a:prstGeom>
          <a:solidFill>
            <a:srgbClr val="3485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5290323" y="-857132"/>
            <a:ext cx="402364" cy="402364"/>
          </a:xfrm>
          <a:prstGeom prst="ellipse">
            <a:avLst/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872641" y="-857132"/>
            <a:ext cx="402364" cy="402364"/>
          </a:xfrm>
          <a:prstGeom prst="ellipse">
            <a:avLst/>
          </a:prstGeom>
          <a:solidFill>
            <a:srgbClr val="A13E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081482" y="-857132"/>
            <a:ext cx="402364" cy="402364"/>
          </a:xfrm>
          <a:prstGeom prst="ellipse">
            <a:avLst/>
          </a:prstGeom>
          <a:solidFill>
            <a:srgbClr val="FFD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8454959" y="-857132"/>
            <a:ext cx="402364" cy="402364"/>
          </a:xfrm>
          <a:prstGeom prst="ellipse">
            <a:avLst/>
          </a:prstGeom>
          <a:solidFill>
            <a:srgbClr val="EF4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037277" y="-857132"/>
            <a:ext cx="402364" cy="402364"/>
          </a:xfrm>
          <a:prstGeom prst="ellipse">
            <a:avLst/>
          </a:prstGeom>
          <a:solidFill>
            <a:srgbClr val="4E2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3649987" y="-857132"/>
            <a:ext cx="402364" cy="402364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Elipse 16">
            <a:extLst>
              <a:ext uri="{FF2B5EF4-FFF2-40B4-BE49-F238E27FC236}">
                <a16:creationId xmlns:a16="http://schemas.microsoft.com/office/drawing/2014/main" xmlns="" id="{67AABF4C-5E8D-484F-8219-104025B692F9}"/>
              </a:ext>
            </a:extLst>
          </p:cNvPr>
          <p:cNvSpPr/>
          <p:nvPr/>
        </p:nvSpPr>
        <p:spPr>
          <a:xfrm>
            <a:off x="1276510" y="-857132"/>
            <a:ext cx="402364" cy="402364"/>
          </a:xfrm>
          <a:prstGeom prst="ellipse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81739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 </a:t>
            </a:r>
            <a:r>
              <a:rPr lang="en-US" sz="800" dirty="0"/>
              <a:t>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166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214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675002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245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130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 32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473175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147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149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152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259418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234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234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234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110407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31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98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1</a:t>
            </a:r>
            <a:r>
              <a:rPr lang="en-US" sz="800" dirty="0"/>
              <a:t>74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889766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147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149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152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68973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255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212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 </a:t>
            </a:r>
            <a:r>
              <a:rPr lang="en-US" sz="800" dirty="0"/>
              <a:t>48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492728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161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 </a:t>
            </a:r>
            <a:r>
              <a:rPr lang="en-US" sz="800" dirty="0"/>
              <a:t>62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150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26171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52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133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146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899591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57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93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668580" y="-885318"/>
            <a:ext cx="4379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48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 </a:t>
            </a:r>
            <a:r>
              <a:rPr lang="en-US" sz="800" dirty="0"/>
              <a:t>46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 20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8091074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239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64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86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0491733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79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78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81</a:t>
            </a:r>
          </a:p>
        </p:txBody>
      </p:sp>
      <p:sp>
        <p:nvSpPr>
          <p:cNvPr id="96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/>
        </p:nvSpPr>
        <p:spPr>
          <a:xfrm rot="10800000">
            <a:off x="1376734" y="0"/>
            <a:ext cx="10816151" cy="996619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0">
                <a:srgbClr val="348592">
                  <a:shade val="30000"/>
                  <a:satMod val="115000"/>
                </a:srgbClr>
              </a:gs>
              <a:gs pos="50000">
                <a:srgbClr val="348592">
                  <a:shade val="67500"/>
                  <a:satMod val="115000"/>
                </a:srgbClr>
              </a:gs>
              <a:gs pos="100000">
                <a:srgbClr val="348592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1A6D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Imagem 2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07" y="255872"/>
            <a:ext cx="1611995" cy="520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844" y="0"/>
            <a:ext cx="8408806" cy="1009650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Comunicación bidireccional</a:t>
            </a:r>
          </a:p>
        </p:txBody>
      </p:sp>
      <p:sp>
        <p:nvSpPr>
          <p:cNvPr id="98" name="CaixaDeTexto 30"/>
          <p:cNvSpPr txBox="1"/>
          <p:nvPr/>
        </p:nvSpPr>
        <p:spPr>
          <a:xfrm>
            <a:off x="1375844" y="-1371995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Elige los colores para tu plantilla:</a:t>
            </a:r>
          </a:p>
        </p:txBody>
      </p:sp>
      <p:pic>
        <p:nvPicPr>
          <p:cNvPr id="1026" name="BB08B689-8DFA-4AAF-854A-4F652AD2F37B" descr="IMG_9528.PNG">
            <a:extLst>
              <a:ext uri="{FF2B5EF4-FFF2-40B4-BE49-F238E27FC236}">
                <a16:creationId xmlns:a16="http://schemas.microsoft.com/office/drawing/2014/main" xmlns="" id="{DFDCE6AF-9AF4-48AF-85F2-490C15CCA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1" y="1131594"/>
            <a:ext cx="2411186" cy="521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B8D9FDC4-45D3-4D1E-BE8E-B5228C2C121E" descr="IMG_9529.PNG">
            <a:extLst>
              <a:ext uri="{FF2B5EF4-FFF2-40B4-BE49-F238E27FC236}">
                <a16:creationId xmlns:a16="http://schemas.microsoft.com/office/drawing/2014/main" xmlns="" id="{4C57C353-5CEA-48E1-96C2-658222488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674" y="1837609"/>
            <a:ext cx="2138554" cy="462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xmlns="" id="{633A5595-2AC4-4E66-BDFA-864F9953346D}"/>
              </a:ext>
            </a:extLst>
          </p:cNvPr>
          <p:cNvSpPr/>
          <p:nvPr/>
        </p:nvSpPr>
        <p:spPr>
          <a:xfrm>
            <a:off x="357810" y="4547023"/>
            <a:ext cx="939377" cy="939377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xmlns="" id="{2D4F497B-5F4F-465F-9C4A-A557D7D22BB9}"/>
              </a:ext>
            </a:extLst>
          </p:cNvPr>
          <p:cNvSpPr/>
          <p:nvPr/>
        </p:nvSpPr>
        <p:spPr>
          <a:xfrm>
            <a:off x="1057365" y="3682577"/>
            <a:ext cx="939377" cy="939377"/>
          </a:xfrm>
          <a:prstGeom prst="ellipse">
            <a:avLst/>
          </a:prstGeom>
          <a:noFill/>
          <a:ln w="28575">
            <a:solidFill>
              <a:srgbClr val="1F62A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19E4BC21-94AC-4FF4-89BA-B83D5E53F5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969" y="1009650"/>
            <a:ext cx="6289048" cy="290453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8F24B08-A293-4AFA-9E1F-CB50CFC5EB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3675" y="4212818"/>
            <a:ext cx="1753621" cy="2254102"/>
          </a:xfrm>
          <a:prstGeom prst="rect">
            <a:avLst/>
          </a:prstGeom>
        </p:spPr>
      </p:pic>
      <p:pic>
        <p:nvPicPr>
          <p:cNvPr id="8" name="Imagen 7" descr="Imagen que contiene Diagrama&#10;&#10;Descripción generada automáticamente">
            <a:extLst>
              <a:ext uri="{FF2B5EF4-FFF2-40B4-BE49-F238E27FC236}">
                <a16:creationId xmlns:a16="http://schemas.microsoft.com/office/drawing/2014/main" xmlns="" id="{054433F1-6DFD-4E85-A970-8BFF1B1056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5170" y="4212818"/>
            <a:ext cx="1753621" cy="225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583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Elipse 15">
            <a:extLst>
              <a:ext uri="{FF2B5EF4-FFF2-40B4-BE49-F238E27FC236}">
                <a16:creationId xmlns:a16="http://schemas.microsoft.com/office/drawing/2014/main" xmlns="" id="{B54F7CB4-1688-4039-B8A4-9803902B0EF6}"/>
              </a:ext>
            </a:extLst>
          </p:cNvPr>
          <p:cNvSpPr/>
          <p:nvPr/>
        </p:nvSpPr>
        <p:spPr>
          <a:xfrm>
            <a:off x="4460486" y="-857132"/>
            <a:ext cx="402364" cy="402364"/>
          </a:xfrm>
          <a:prstGeom prst="ellipse">
            <a:avLst/>
          </a:prstGeom>
          <a:solidFill>
            <a:srgbClr val="1F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Elipse 20">
            <a:extLst>
              <a:ext uri="{FF2B5EF4-FFF2-40B4-BE49-F238E27FC236}">
                <a16:creationId xmlns:a16="http://schemas.microsoft.com/office/drawing/2014/main" xmlns="" id="{10286681-3BEA-48A8-8E55-D4397F7E8C85}"/>
              </a:ext>
            </a:extLst>
          </p:cNvPr>
          <p:cNvSpPr/>
          <p:nvPr/>
        </p:nvSpPr>
        <p:spPr>
          <a:xfrm>
            <a:off x="2067669" y="-857132"/>
            <a:ext cx="402364" cy="402364"/>
          </a:xfrm>
          <a:prstGeom prst="ellips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2858828" y="-857132"/>
            <a:ext cx="402364" cy="402364"/>
          </a:xfrm>
          <a:prstGeom prst="ellipse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828437" y="-857132"/>
            <a:ext cx="402364" cy="402364"/>
          </a:xfrm>
          <a:prstGeom prst="ellipse">
            <a:avLst/>
          </a:prstGeom>
          <a:solidFill>
            <a:srgbClr val="4F4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9246118" y="-857132"/>
            <a:ext cx="402364" cy="402364"/>
          </a:xfrm>
          <a:prstGeom prst="ellipse">
            <a:avLst/>
          </a:prstGeom>
          <a:solidFill>
            <a:srgbClr val="003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7663800" y="-857132"/>
            <a:ext cx="402364" cy="402364"/>
          </a:xfrm>
          <a:prstGeom prst="ellipse">
            <a:avLst/>
          </a:prstGeom>
          <a:solidFill>
            <a:srgbClr val="3485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5290323" y="-857132"/>
            <a:ext cx="402364" cy="402364"/>
          </a:xfrm>
          <a:prstGeom prst="ellipse">
            <a:avLst/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872641" y="-857132"/>
            <a:ext cx="402364" cy="402364"/>
          </a:xfrm>
          <a:prstGeom prst="ellipse">
            <a:avLst/>
          </a:prstGeom>
          <a:solidFill>
            <a:srgbClr val="A13E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081482" y="-857132"/>
            <a:ext cx="402364" cy="402364"/>
          </a:xfrm>
          <a:prstGeom prst="ellipse">
            <a:avLst/>
          </a:prstGeom>
          <a:solidFill>
            <a:srgbClr val="FFD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8454959" y="-857132"/>
            <a:ext cx="402364" cy="402364"/>
          </a:xfrm>
          <a:prstGeom prst="ellipse">
            <a:avLst/>
          </a:prstGeom>
          <a:solidFill>
            <a:srgbClr val="EF4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037277" y="-857132"/>
            <a:ext cx="402364" cy="402364"/>
          </a:xfrm>
          <a:prstGeom prst="ellipse">
            <a:avLst/>
          </a:prstGeom>
          <a:solidFill>
            <a:srgbClr val="4E2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3649987" y="-857132"/>
            <a:ext cx="402364" cy="402364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Elipse 16">
            <a:extLst>
              <a:ext uri="{FF2B5EF4-FFF2-40B4-BE49-F238E27FC236}">
                <a16:creationId xmlns:a16="http://schemas.microsoft.com/office/drawing/2014/main" xmlns="" id="{67AABF4C-5E8D-484F-8219-104025B692F9}"/>
              </a:ext>
            </a:extLst>
          </p:cNvPr>
          <p:cNvSpPr/>
          <p:nvPr/>
        </p:nvSpPr>
        <p:spPr>
          <a:xfrm>
            <a:off x="1276510" y="-857132"/>
            <a:ext cx="402364" cy="402364"/>
          </a:xfrm>
          <a:prstGeom prst="ellipse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81739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 </a:t>
            </a:r>
            <a:r>
              <a:rPr lang="en-US" sz="800" dirty="0"/>
              <a:t>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166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214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675002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245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130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 32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473175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147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149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152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259418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234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234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234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110407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31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98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1</a:t>
            </a:r>
            <a:r>
              <a:rPr lang="en-US" sz="800" dirty="0"/>
              <a:t>74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889766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147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149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152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68973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255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212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 </a:t>
            </a:r>
            <a:r>
              <a:rPr lang="en-US" sz="800" dirty="0"/>
              <a:t>48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492728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161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 </a:t>
            </a:r>
            <a:r>
              <a:rPr lang="en-US" sz="800" dirty="0"/>
              <a:t>62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150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26171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52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133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146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899591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57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93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668580" y="-885318"/>
            <a:ext cx="4379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48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 </a:t>
            </a:r>
            <a:r>
              <a:rPr lang="en-US" sz="800" dirty="0"/>
              <a:t>46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 20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8091074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239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64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86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0491733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79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78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81</a:t>
            </a:r>
          </a:p>
        </p:txBody>
      </p:sp>
      <p:sp>
        <p:nvSpPr>
          <p:cNvPr id="96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/>
        </p:nvSpPr>
        <p:spPr>
          <a:xfrm rot="10800000">
            <a:off x="1376734" y="0"/>
            <a:ext cx="10816151" cy="996619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0">
                <a:srgbClr val="348592">
                  <a:shade val="30000"/>
                  <a:satMod val="115000"/>
                </a:srgbClr>
              </a:gs>
              <a:gs pos="50000">
                <a:srgbClr val="348592">
                  <a:shade val="67500"/>
                  <a:satMod val="115000"/>
                </a:srgbClr>
              </a:gs>
              <a:gs pos="100000">
                <a:srgbClr val="348592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1A6D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Imagem 2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07" y="255872"/>
            <a:ext cx="1611995" cy="520913"/>
          </a:xfrm>
          <a:prstGeom prst="rect">
            <a:avLst/>
          </a:prstGeom>
        </p:spPr>
      </p:pic>
      <p:sp>
        <p:nvSpPr>
          <p:cNvPr id="98" name="CaixaDeTexto 30"/>
          <p:cNvSpPr txBox="1"/>
          <p:nvPr/>
        </p:nvSpPr>
        <p:spPr>
          <a:xfrm>
            <a:off x="1375844" y="-1371995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Elige los colores para tu plantilla: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1375844" y="0"/>
            <a:ext cx="8408806" cy="1009650"/>
          </a:xfrm>
        </p:spPr>
        <p:txBody>
          <a:bodyPr/>
          <a:lstStyle/>
          <a:p>
            <a:pPr>
              <a:buClr>
                <a:srgbClr val="22C0F1"/>
              </a:buClr>
            </a:pPr>
            <a:r>
              <a:rPr lang="es-E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Como lo hacemos……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royecto BEST_Corte Alberto">
            <a:hlinkClick r:id="" action="ppaction://media"/>
            <a:extLst>
              <a:ext uri="{FF2B5EF4-FFF2-40B4-BE49-F238E27FC236}">
                <a16:creationId xmlns:a16="http://schemas.microsoft.com/office/drawing/2014/main" xmlns="" id="{3367F347-EEDE-444D-AD51-F1DCAAD114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4461" y="1032658"/>
            <a:ext cx="10216406" cy="574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071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Elipse 15">
            <a:extLst>
              <a:ext uri="{FF2B5EF4-FFF2-40B4-BE49-F238E27FC236}">
                <a16:creationId xmlns:a16="http://schemas.microsoft.com/office/drawing/2014/main" xmlns="" id="{B54F7CB4-1688-4039-B8A4-9803902B0EF6}"/>
              </a:ext>
            </a:extLst>
          </p:cNvPr>
          <p:cNvSpPr/>
          <p:nvPr/>
        </p:nvSpPr>
        <p:spPr>
          <a:xfrm>
            <a:off x="4460486" y="-857132"/>
            <a:ext cx="402364" cy="402364"/>
          </a:xfrm>
          <a:prstGeom prst="ellipse">
            <a:avLst/>
          </a:prstGeom>
          <a:solidFill>
            <a:srgbClr val="1F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Elipse 20">
            <a:extLst>
              <a:ext uri="{FF2B5EF4-FFF2-40B4-BE49-F238E27FC236}">
                <a16:creationId xmlns:a16="http://schemas.microsoft.com/office/drawing/2014/main" xmlns="" id="{10286681-3BEA-48A8-8E55-D4397F7E8C85}"/>
              </a:ext>
            </a:extLst>
          </p:cNvPr>
          <p:cNvSpPr/>
          <p:nvPr/>
        </p:nvSpPr>
        <p:spPr>
          <a:xfrm>
            <a:off x="2067669" y="-857132"/>
            <a:ext cx="402364" cy="402364"/>
          </a:xfrm>
          <a:prstGeom prst="ellips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2858828" y="-857132"/>
            <a:ext cx="402364" cy="402364"/>
          </a:xfrm>
          <a:prstGeom prst="ellipse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828437" y="-857132"/>
            <a:ext cx="402364" cy="402364"/>
          </a:xfrm>
          <a:prstGeom prst="ellipse">
            <a:avLst/>
          </a:prstGeom>
          <a:solidFill>
            <a:srgbClr val="4F4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9246118" y="-857132"/>
            <a:ext cx="402364" cy="402364"/>
          </a:xfrm>
          <a:prstGeom prst="ellipse">
            <a:avLst/>
          </a:prstGeom>
          <a:solidFill>
            <a:srgbClr val="003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7663800" y="-857132"/>
            <a:ext cx="402364" cy="402364"/>
          </a:xfrm>
          <a:prstGeom prst="ellipse">
            <a:avLst/>
          </a:prstGeom>
          <a:solidFill>
            <a:srgbClr val="3485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5290323" y="-857132"/>
            <a:ext cx="402364" cy="402364"/>
          </a:xfrm>
          <a:prstGeom prst="ellipse">
            <a:avLst/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872641" y="-857132"/>
            <a:ext cx="402364" cy="402364"/>
          </a:xfrm>
          <a:prstGeom prst="ellipse">
            <a:avLst/>
          </a:prstGeom>
          <a:solidFill>
            <a:srgbClr val="A13E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081482" y="-857132"/>
            <a:ext cx="402364" cy="402364"/>
          </a:xfrm>
          <a:prstGeom prst="ellipse">
            <a:avLst/>
          </a:prstGeom>
          <a:solidFill>
            <a:srgbClr val="FFD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8454959" y="-857132"/>
            <a:ext cx="402364" cy="402364"/>
          </a:xfrm>
          <a:prstGeom prst="ellipse">
            <a:avLst/>
          </a:prstGeom>
          <a:solidFill>
            <a:srgbClr val="EF4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037277" y="-857132"/>
            <a:ext cx="402364" cy="402364"/>
          </a:xfrm>
          <a:prstGeom prst="ellipse">
            <a:avLst/>
          </a:prstGeom>
          <a:solidFill>
            <a:srgbClr val="4E2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3649987" y="-857132"/>
            <a:ext cx="402364" cy="402364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Elipse 16">
            <a:extLst>
              <a:ext uri="{FF2B5EF4-FFF2-40B4-BE49-F238E27FC236}">
                <a16:creationId xmlns:a16="http://schemas.microsoft.com/office/drawing/2014/main" xmlns="" id="{67AABF4C-5E8D-484F-8219-104025B692F9}"/>
              </a:ext>
            </a:extLst>
          </p:cNvPr>
          <p:cNvSpPr/>
          <p:nvPr/>
        </p:nvSpPr>
        <p:spPr>
          <a:xfrm>
            <a:off x="1276510" y="-857132"/>
            <a:ext cx="402364" cy="402364"/>
          </a:xfrm>
          <a:prstGeom prst="ellipse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81739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 </a:t>
            </a:r>
            <a:r>
              <a:rPr lang="en-US" sz="800" dirty="0"/>
              <a:t>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166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214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675002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245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130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 32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473175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147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149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152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259418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234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234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234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110407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31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98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1</a:t>
            </a:r>
            <a:r>
              <a:rPr lang="en-US" sz="800" dirty="0"/>
              <a:t>74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889766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147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149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152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68973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255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212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 </a:t>
            </a:r>
            <a:r>
              <a:rPr lang="en-US" sz="800" dirty="0"/>
              <a:t>48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492728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161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 </a:t>
            </a:r>
            <a:r>
              <a:rPr lang="en-US" sz="800" dirty="0"/>
              <a:t>62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150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26171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52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133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146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899591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57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93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668580" y="-885318"/>
            <a:ext cx="4379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48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 </a:t>
            </a:r>
            <a:r>
              <a:rPr lang="en-US" sz="800" dirty="0"/>
              <a:t>46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 20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8091074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239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64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86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0491733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79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78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81</a:t>
            </a:r>
          </a:p>
        </p:txBody>
      </p:sp>
      <p:sp>
        <p:nvSpPr>
          <p:cNvPr id="96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/>
        </p:nvSpPr>
        <p:spPr>
          <a:xfrm rot="10800000">
            <a:off x="1376734" y="0"/>
            <a:ext cx="10816151" cy="996619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0">
                <a:srgbClr val="348592">
                  <a:shade val="30000"/>
                  <a:satMod val="115000"/>
                </a:srgbClr>
              </a:gs>
              <a:gs pos="50000">
                <a:srgbClr val="348592">
                  <a:shade val="67500"/>
                  <a:satMod val="115000"/>
                </a:srgbClr>
              </a:gs>
              <a:gs pos="100000">
                <a:srgbClr val="348592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1A6D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Imagem 2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07" y="255872"/>
            <a:ext cx="1611995" cy="520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844" y="0"/>
            <a:ext cx="8408806" cy="1009650"/>
          </a:xfrm>
        </p:spPr>
        <p:txBody>
          <a:bodyPr/>
          <a:lstStyle/>
          <a:p>
            <a:r>
              <a:rPr lang="es-ES" kern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El viaje continua…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8" name="CaixaDeTexto 30"/>
          <p:cNvSpPr txBox="1"/>
          <p:nvPr/>
        </p:nvSpPr>
        <p:spPr>
          <a:xfrm>
            <a:off x="1375844" y="-1371995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Elige los colores para tu plantilla:</a:t>
            </a:r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3426" y="5155165"/>
            <a:ext cx="2230402" cy="1695236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189" y="1269320"/>
            <a:ext cx="2520000" cy="1890000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" y="1278687"/>
            <a:ext cx="2520000" cy="1417500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" y="2723863"/>
            <a:ext cx="2520000" cy="2388008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39" y="1278687"/>
            <a:ext cx="2520000" cy="1890000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" y="5157625"/>
            <a:ext cx="2520000" cy="1695236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2000" y="1278687"/>
            <a:ext cx="2520000" cy="2399461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3465" y="5155165"/>
            <a:ext cx="2315114" cy="1695235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1189" y="5155165"/>
            <a:ext cx="2520000" cy="1695236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39" y="5157625"/>
            <a:ext cx="2520000" cy="1692776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690036" y="1202710"/>
            <a:ext cx="1890001" cy="2023224"/>
          </a:xfrm>
          <a:prstGeom prst="rect">
            <a:avLst/>
          </a:prstGeom>
        </p:spPr>
      </p:pic>
      <p:sp>
        <p:nvSpPr>
          <p:cNvPr id="58" name="CuadroTexto 57"/>
          <p:cNvSpPr txBox="1"/>
          <p:nvPr/>
        </p:nvSpPr>
        <p:spPr>
          <a:xfrm>
            <a:off x="2667520" y="3168687"/>
            <a:ext cx="7098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F4E51"/>
                </a:solidFill>
              </a:rPr>
              <a:t>Convertir la seguridad en un valor y en un legado que perdure en el tiempo es el sueño que nos ha guiado en este largo viaje…</a:t>
            </a:r>
          </a:p>
          <a:p>
            <a:pPr algn="ctr"/>
            <a:endParaRPr lang="en-GB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" name="Picture 1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7CC5BD2C-5C22-4EDF-A870-C0C0CDF828C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2" r="67172" b="76031"/>
          <a:stretch/>
        </p:blipFill>
        <p:spPr>
          <a:xfrm>
            <a:off x="4570789" y="4234543"/>
            <a:ext cx="3478584" cy="847998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xmlns="" id="{A73BFEA6-1557-4597-A1F5-40E7C92E53C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770" y="3714107"/>
            <a:ext cx="1874809" cy="140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97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0323F4A0-550F-4572-AB11-A320654C49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122567" cy="6858000"/>
          </a:xfrm>
          <a:prstGeom prst="rect">
            <a:avLst/>
          </a:prstGeom>
        </p:spPr>
      </p:pic>
      <p:sp>
        <p:nvSpPr>
          <p:cNvPr id="7" name="Elipse 15">
            <a:extLst>
              <a:ext uri="{FF2B5EF4-FFF2-40B4-BE49-F238E27FC236}">
                <a16:creationId xmlns:a16="http://schemas.microsoft.com/office/drawing/2014/main" xmlns="" id="{B54F7CB4-1688-4039-B8A4-9803902B0EF6}"/>
              </a:ext>
            </a:extLst>
          </p:cNvPr>
          <p:cNvSpPr/>
          <p:nvPr/>
        </p:nvSpPr>
        <p:spPr>
          <a:xfrm>
            <a:off x="4460486" y="-857132"/>
            <a:ext cx="402364" cy="402364"/>
          </a:xfrm>
          <a:prstGeom prst="ellipse">
            <a:avLst/>
          </a:prstGeom>
          <a:solidFill>
            <a:srgbClr val="1F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Elipse 20">
            <a:extLst>
              <a:ext uri="{FF2B5EF4-FFF2-40B4-BE49-F238E27FC236}">
                <a16:creationId xmlns:a16="http://schemas.microsoft.com/office/drawing/2014/main" xmlns="" id="{10286681-3BEA-48A8-8E55-D4397F7E8C85}"/>
              </a:ext>
            </a:extLst>
          </p:cNvPr>
          <p:cNvSpPr/>
          <p:nvPr/>
        </p:nvSpPr>
        <p:spPr>
          <a:xfrm>
            <a:off x="2067669" y="-857132"/>
            <a:ext cx="402364" cy="402364"/>
          </a:xfrm>
          <a:prstGeom prst="ellips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2858828" y="-857132"/>
            <a:ext cx="402364" cy="402364"/>
          </a:xfrm>
          <a:prstGeom prst="ellipse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828437" y="-857132"/>
            <a:ext cx="402364" cy="402364"/>
          </a:xfrm>
          <a:prstGeom prst="ellipse">
            <a:avLst/>
          </a:prstGeom>
          <a:solidFill>
            <a:srgbClr val="4F4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9246118" y="-857132"/>
            <a:ext cx="402364" cy="402364"/>
          </a:xfrm>
          <a:prstGeom prst="ellipse">
            <a:avLst/>
          </a:prstGeom>
          <a:solidFill>
            <a:srgbClr val="003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7663800" y="-857132"/>
            <a:ext cx="402364" cy="402364"/>
          </a:xfrm>
          <a:prstGeom prst="ellipse">
            <a:avLst/>
          </a:prstGeom>
          <a:solidFill>
            <a:srgbClr val="3485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5290323" y="-857132"/>
            <a:ext cx="402364" cy="402364"/>
          </a:xfrm>
          <a:prstGeom prst="ellipse">
            <a:avLst/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872641" y="-857132"/>
            <a:ext cx="402364" cy="402364"/>
          </a:xfrm>
          <a:prstGeom prst="ellipse">
            <a:avLst/>
          </a:prstGeom>
          <a:solidFill>
            <a:srgbClr val="A13E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081482" y="-857132"/>
            <a:ext cx="402364" cy="402364"/>
          </a:xfrm>
          <a:prstGeom prst="ellipse">
            <a:avLst/>
          </a:prstGeom>
          <a:solidFill>
            <a:srgbClr val="FFD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8454959" y="-857132"/>
            <a:ext cx="402364" cy="402364"/>
          </a:xfrm>
          <a:prstGeom prst="ellipse">
            <a:avLst/>
          </a:prstGeom>
          <a:solidFill>
            <a:srgbClr val="EF4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037277" y="-857132"/>
            <a:ext cx="402364" cy="402364"/>
          </a:xfrm>
          <a:prstGeom prst="ellipse">
            <a:avLst/>
          </a:prstGeom>
          <a:solidFill>
            <a:srgbClr val="4E2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3649987" y="-857132"/>
            <a:ext cx="402364" cy="402364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Elipse 16">
            <a:extLst>
              <a:ext uri="{FF2B5EF4-FFF2-40B4-BE49-F238E27FC236}">
                <a16:creationId xmlns:a16="http://schemas.microsoft.com/office/drawing/2014/main" xmlns="" id="{67AABF4C-5E8D-484F-8219-104025B692F9}"/>
              </a:ext>
            </a:extLst>
          </p:cNvPr>
          <p:cNvSpPr/>
          <p:nvPr/>
        </p:nvSpPr>
        <p:spPr>
          <a:xfrm>
            <a:off x="1276510" y="-857132"/>
            <a:ext cx="402364" cy="402364"/>
          </a:xfrm>
          <a:prstGeom prst="ellipse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1739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 </a:t>
            </a:r>
            <a:r>
              <a:rPr lang="en-US" sz="800" dirty="0"/>
              <a:t>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166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214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75002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245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130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 32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73175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147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149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59418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234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234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234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10407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31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98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1</a:t>
            </a:r>
            <a:r>
              <a:rPr lang="en-US" sz="800" dirty="0"/>
              <a:t>74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89766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147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149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8973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255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212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 </a:t>
            </a:r>
            <a:r>
              <a:rPr lang="en-US" sz="800" dirty="0"/>
              <a:t>48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92728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161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 </a:t>
            </a:r>
            <a:r>
              <a:rPr lang="en-US" sz="800" dirty="0"/>
              <a:t>62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6171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52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133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146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99591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57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93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668580" y="-885318"/>
            <a:ext cx="4379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48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 </a:t>
            </a:r>
            <a:r>
              <a:rPr lang="en-US" sz="800" dirty="0"/>
              <a:t>46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 20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91074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239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64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86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491733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79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78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81</a:t>
            </a:r>
          </a:p>
        </p:txBody>
      </p:sp>
      <p:sp>
        <p:nvSpPr>
          <p:cNvPr id="33" name="CaixaDeTexto 30"/>
          <p:cNvSpPr txBox="1"/>
          <p:nvPr/>
        </p:nvSpPr>
        <p:spPr>
          <a:xfrm>
            <a:off x="1375844" y="-1371995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Elige los colores para tu plantilla:</a:t>
            </a:r>
          </a:p>
        </p:txBody>
      </p:sp>
      <p:sp>
        <p:nvSpPr>
          <p:cNvPr id="39" name="Semicírculo 31">
            <a:extLst>
              <a:ext uri="{FF2B5EF4-FFF2-40B4-BE49-F238E27FC236}">
                <a16:creationId xmlns:a16="http://schemas.microsoft.com/office/drawing/2014/main" xmlns="" id="{DBCB7064-B9DF-455B-AD4B-C69D9F193E66}"/>
              </a:ext>
            </a:extLst>
          </p:cNvPr>
          <p:cNvSpPr/>
          <p:nvPr/>
        </p:nvSpPr>
        <p:spPr>
          <a:xfrm rot="16200000" flipH="1">
            <a:off x="130660" y="5003663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Semicírculo 44">
            <a:extLst>
              <a:ext uri="{FF2B5EF4-FFF2-40B4-BE49-F238E27FC236}">
                <a16:creationId xmlns:a16="http://schemas.microsoft.com/office/drawing/2014/main" xmlns="" id="{B3CA9D31-6A50-4E3C-9A8A-D6E9D4747C96}"/>
              </a:ext>
            </a:extLst>
          </p:cNvPr>
          <p:cNvSpPr/>
          <p:nvPr/>
        </p:nvSpPr>
        <p:spPr>
          <a:xfrm flipH="1" flipV="1">
            <a:off x="283060" y="1897817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1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FA768710-914E-4D70-9228-75AAA3CBAA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9" r="55087" b="4969"/>
          <a:stretch/>
        </p:blipFill>
        <p:spPr>
          <a:xfrm>
            <a:off x="7243702" y="1233377"/>
            <a:ext cx="4809560" cy="509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58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21048" y="5076302"/>
            <a:ext cx="29514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1F62AE"/>
                </a:solidFill>
                <a:latin typeface="Arial Black" panose="020B0A04020102020204" pitchFamily="34" charset="0"/>
              </a:rPr>
              <a:t>¡Gracias!</a:t>
            </a:r>
          </a:p>
        </p:txBody>
      </p:sp>
      <p:pic>
        <p:nvPicPr>
          <p:cNvPr id="3" name="Imagem 6" descr="cid:image003.png@01D2DF6F.34A97390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774" y="5651500"/>
            <a:ext cx="88146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15">
            <a:extLst>
              <a:ext uri="{FF2B5EF4-FFF2-40B4-BE49-F238E27FC236}">
                <a16:creationId xmlns:a16="http://schemas.microsoft.com/office/drawing/2014/main" xmlns="" id="{B54F7CB4-1688-4039-B8A4-9803902B0EF6}"/>
              </a:ext>
            </a:extLst>
          </p:cNvPr>
          <p:cNvSpPr/>
          <p:nvPr/>
        </p:nvSpPr>
        <p:spPr>
          <a:xfrm>
            <a:off x="4460486" y="-857132"/>
            <a:ext cx="402364" cy="402364"/>
          </a:xfrm>
          <a:prstGeom prst="ellipse">
            <a:avLst/>
          </a:prstGeom>
          <a:solidFill>
            <a:srgbClr val="1F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Elipse 20">
            <a:extLst>
              <a:ext uri="{FF2B5EF4-FFF2-40B4-BE49-F238E27FC236}">
                <a16:creationId xmlns:a16="http://schemas.microsoft.com/office/drawing/2014/main" xmlns="" id="{10286681-3BEA-48A8-8E55-D4397F7E8C85}"/>
              </a:ext>
            </a:extLst>
          </p:cNvPr>
          <p:cNvSpPr/>
          <p:nvPr/>
        </p:nvSpPr>
        <p:spPr>
          <a:xfrm>
            <a:off x="2067669" y="-857132"/>
            <a:ext cx="402364" cy="402364"/>
          </a:xfrm>
          <a:prstGeom prst="ellips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2858828" y="-857132"/>
            <a:ext cx="402364" cy="402364"/>
          </a:xfrm>
          <a:prstGeom prst="ellipse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828437" y="-857132"/>
            <a:ext cx="402364" cy="402364"/>
          </a:xfrm>
          <a:prstGeom prst="ellipse">
            <a:avLst/>
          </a:prstGeom>
          <a:solidFill>
            <a:srgbClr val="4F4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9246118" y="-857132"/>
            <a:ext cx="402364" cy="402364"/>
          </a:xfrm>
          <a:prstGeom prst="ellipse">
            <a:avLst/>
          </a:prstGeom>
          <a:solidFill>
            <a:srgbClr val="003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7663800" y="-857132"/>
            <a:ext cx="402364" cy="402364"/>
          </a:xfrm>
          <a:prstGeom prst="ellipse">
            <a:avLst/>
          </a:prstGeom>
          <a:solidFill>
            <a:srgbClr val="3485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5290323" y="-857132"/>
            <a:ext cx="402364" cy="402364"/>
          </a:xfrm>
          <a:prstGeom prst="ellipse">
            <a:avLst/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872641" y="-857132"/>
            <a:ext cx="402364" cy="402364"/>
          </a:xfrm>
          <a:prstGeom prst="ellipse">
            <a:avLst/>
          </a:prstGeom>
          <a:solidFill>
            <a:srgbClr val="A13E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081482" y="-857132"/>
            <a:ext cx="402364" cy="402364"/>
          </a:xfrm>
          <a:prstGeom prst="ellipse">
            <a:avLst/>
          </a:prstGeom>
          <a:solidFill>
            <a:srgbClr val="FFD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8454959" y="-857132"/>
            <a:ext cx="402364" cy="402364"/>
          </a:xfrm>
          <a:prstGeom prst="ellipse">
            <a:avLst/>
          </a:prstGeom>
          <a:solidFill>
            <a:srgbClr val="EF4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037277" y="-857132"/>
            <a:ext cx="402364" cy="402364"/>
          </a:xfrm>
          <a:prstGeom prst="ellipse">
            <a:avLst/>
          </a:prstGeom>
          <a:solidFill>
            <a:srgbClr val="4E2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3649987" y="-857132"/>
            <a:ext cx="402364" cy="402364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Elipse 16">
            <a:extLst>
              <a:ext uri="{FF2B5EF4-FFF2-40B4-BE49-F238E27FC236}">
                <a16:creationId xmlns:a16="http://schemas.microsoft.com/office/drawing/2014/main" xmlns="" id="{67AABF4C-5E8D-484F-8219-104025B692F9}"/>
              </a:ext>
            </a:extLst>
          </p:cNvPr>
          <p:cNvSpPr/>
          <p:nvPr/>
        </p:nvSpPr>
        <p:spPr>
          <a:xfrm>
            <a:off x="1276510" y="-857132"/>
            <a:ext cx="402364" cy="402364"/>
          </a:xfrm>
          <a:prstGeom prst="ellipse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1739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 </a:t>
            </a:r>
            <a:r>
              <a:rPr lang="en-US" sz="800" dirty="0"/>
              <a:t>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166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214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75002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245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130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 32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73175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147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149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59418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234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234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234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10407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31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98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1</a:t>
            </a:r>
            <a:r>
              <a:rPr lang="en-US" sz="800" dirty="0"/>
              <a:t>74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89766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147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149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8973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255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212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 </a:t>
            </a:r>
            <a:r>
              <a:rPr lang="en-US" sz="800" dirty="0"/>
              <a:t>48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92728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161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 </a:t>
            </a:r>
            <a:r>
              <a:rPr lang="en-US" sz="800" dirty="0"/>
              <a:t>62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6171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52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133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146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99591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57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93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668580" y="-885318"/>
            <a:ext cx="4379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48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 </a:t>
            </a:r>
            <a:r>
              <a:rPr lang="en-US" sz="800" dirty="0"/>
              <a:t>46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 20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091074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239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64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86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491733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79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78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81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1375844" y="-1371995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Elige los colores para tu plantilla:</a:t>
            </a:r>
          </a:p>
        </p:txBody>
      </p:sp>
    </p:spTree>
    <p:extLst>
      <p:ext uri="{BB962C8B-B14F-4D97-AF65-F5344CB8AC3E}">
        <p14:creationId xmlns:p14="http://schemas.microsoft.com/office/powerpoint/2010/main" val="1455664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ângulo: Cantos Superiores Arredondados 40">
            <a:extLst>
              <a:ext uri="{FF2B5EF4-FFF2-40B4-BE49-F238E27FC236}">
                <a16:creationId xmlns:a16="http://schemas.microsoft.com/office/drawing/2014/main" xmlns="" id="{AB057F0C-505F-4CB2-8B05-B8049C094DB0}"/>
              </a:ext>
            </a:extLst>
          </p:cNvPr>
          <p:cNvSpPr/>
          <p:nvPr/>
        </p:nvSpPr>
        <p:spPr>
          <a:xfrm rot="10800000" flipV="1">
            <a:off x="5981700" y="403962"/>
            <a:ext cx="3921848" cy="592494"/>
          </a:xfrm>
          <a:prstGeom prst="round2SameRect">
            <a:avLst>
              <a:gd name="adj1" fmla="val 42484"/>
              <a:gd name="adj2" fmla="val 0"/>
            </a:avLst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/>
        </p:nvSpPr>
        <p:spPr>
          <a:xfrm rot="10800000" flipH="1" flipV="1">
            <a:off x="5981698" y="1056672"/>
            <a:ext cx="5516176" cy="5424462"/>
          </a:xfrm>
          <a:prstGeom prst="round1Rect">
            <a:avLst>
              <a:gd name="adj" fmla="val 21827"/>
            </a:avLst>
          </a:prstGeom>
          <a:solidFill>
            <a:srgbClr val="1F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Conector reto 45">
            <a:extLst>
              <a:ext uri="{FF2B5EF4-FFF2-40B4-BE49-F238E27FC236}">
                <a16:creationId xmlns:a16="http://schemas.microsoft.com/office/drawing/2014/main" xmlns="" id="{E51D3BEA-C1E1-4876-A3B1-43ADF43EB343}"/>
              </a:ext>
            </a:extLst>
          </p:cNvPr>
          <p:cNvCxnSpPr>
            <a:cxnSpLocks/>
          </p:cNvCxnSpPr>
          <p:nvPr/>
        </p:nvCxnSpPr>
        <p:spPr bwMode="auto">
          <a:xfrm flipV="1">
            <a:off x="5170380" y="2949576"/>
            <a:ext cx="0" cy="3908424"/>
          </a:xfrm>
          <a:prstGeom prst="line">
            <a:avLst/>
          </a:prstGeom>
          <a:noFill/>
          <a:ln w="38100" cap="sq">
            <a:solidFill>
              <a:srgbClr val="FF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6264728" y="488886"/>
            <a:ext cx="2817071" cy="44316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chemeClr val="bg1"/>
                </a:solidFill>
                <a:latin typeface="Arial Black" panose="020B0A04020102020204" pitchFamily="34" charset="0"/>
              </a:rPr>
              <a:t>Agenda</a:t>
            </a:r>
          </a:p>
        </p:txBody>
      </p:sp>
      <p:sp>
        <p:nvSpPr>
          <p:cNvPr id="9" name="Retângulo 18"/>
          <p:cNvSpPr/>
          <p:nvPr/>
        </p:nvSpPr>
        <p:spPr>
          <a:xfrm>
            <a:off x="6872641" y="1430694"/>
            <a:ext cx="4625233" cy="4639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defRPr/>
            </a:pPr>
            <a:r>
              <a:rPr lang="es-ES" sz="2000" b="1" kern="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Presentación VC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defRPr/>
            </a:pPr>
            <a:r>
              <a:rPr lang="es-E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significa para VCE trabajar juntos por la PRL</a:t>
            </a:r>
          </a:p>
          <a:p>
            <a:pPr lv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defRPr/>
            </a:pPr>
            <a:r>
              <a:rPr lang="es-E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Herramientas de nuestro modelo SST</a:t>
            </a:r>
          </a:p>
          <a:p>
            <a:pPr lv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defRPr/>
            </a:pPr>
            <a:r>
              <a:rPr lang="es-E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 lo hacemos (video)</a:t>
            </a:r>
          </a:p>
          <a:p>
            <a:pPr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defRPr/>
            </a:pPr>
            <a:r>
              <a:rPr lang="es-E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viaje continua (</a:t>
            </a:r>
            <a:r>
              <a:rPr lang="es-ES" sz="20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Safer</a:t>
            </a:r>
            <a:r>
              <a:rPr lang="es-E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es-E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defRPr/>
            </a:pPr>
            <a:endParaRPr lang="es-ES" sz="2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defRPr/>
            </a:pPr>
            <a:endParaRPr lang="es-ES" sz="2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defRPr/>
            </a:pPr>
            <a:endParaRPr lang="es-ES" sz="2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35474" y="1506777"/>
            <a:ext cx="346570" cy="3847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2400" b="1">
                <a:solidFill>
                  <a:srgbClr val="90BE44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 sz="19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35474" y="2101989"/>
            <a:ext cx="346570" cy="3847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900" b="1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35474" y="2949576"/>
            <a:ext cx="346570" cy="3847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900" b="1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35474" y="3468948"/>
            <a:ext cx="346570" cy="3847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900" b="1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5" name="Semicírculo 49">
            <a:extLst>
              <a:ext uri="{FF2B5EF4-FFF2-40B4-BE49-F238E27FC236}">
                <a16:creationId xmlns:a16="http://schemas.microsoft.com/office/drawing/2014/main" xmlns="" id="{4D3E0388-D6DE-4491-B90B-37405D4761CE}"/>
              </a:ext>
            </a:extLst>
          </p:cNvPr>
          <p:cNvSpPr/>
          <p:nvPr/>
        </p:nvSpPr>
        <p:spPr>
          <a:xfrm flipH="1" flipV="1">
            <a:off x="6435474" y="2005469"/>
            <a:ext cx="429350" cy="49492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Semicírculo 49">
            <a:extLst>
              <a:ext uri="{FF2B5EF4-FFF2-40B4-BE49-F238E27FC236}">
                <a16:creationId xmlns:a16="http://schemas.microsoft.com/office/drawing/2014/main" xmlns="" id="{4D3E0388-D6DE-4491-B90B-37405D4761CE}"/>
              </a:ext>
            </a:extLst>
          </p:cNvPr>
          <p:cNvSpPr/>
          <p:nvPr/>
        </p:nvSpPr>
        <p:spPr>
          <a:xfrm flipH="1" flipV="1">
            <a:off x="6435474" y="1452346"/>
            <a:ext cx="429350" cy="49492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Semicírculo 49">
            <a:extLst>
              <a:ext uri="{FF2B5EF4-FFF2-40B4-BE49-F238E27FC236}">
                <a16:creationId xmlns:a16="http://schemas.microsoft.com/office/drawing/2014/main" xmlns="" id="{4D3E0388-D6DE-4491-B90B-37405D4761CE}"/>
              </a:ext>
            </a:extLst>
          </p:cNvPr>
          <p:cNvSpPr/>
          <p:nvPr/>
        </p:nvSpPr>
        <p:spPr>
          <a:xfrm flipH="1" flipV="1">
            <a:off x="6435473" y="3470359"/>
            <a:ext cx="449569" cy="438408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Semicírculo 49">
            <a:extLst>
              <a:ext uri="{FF2B5EF4-FFF2-40B4-BE49-F238E27FC236}">
                <a16:creationId xmlns:a16="http://schemas.microsoft.com/office/drawing/2014/main" xmlns="" id="{4D3E0388-D6DE-4491-B90B-37405D4761CE}"/>
              </a:ext>
            </a:extLst>
          </p:cNvPr>
          <p:cNvSpPr/>
          <p:nvPr/>
        </p:nvSpPr>
        <p:spPr>
          <a:xfrm flipH="1" flipV="1">
            <a:off x="6435474" y="2889385"/>
            <a:ext cx="429350" cy="49492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5472" y="4044829"/>
            <a:ext cx="362891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400" b="1">
                <a:solidFill>
                  <a:srgbClr val="90BE44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 sz="19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7" name="Semicírculo 49">
            <a:extLst>
              <a:ext uri="{FF2B5EF4-FFF2-40B4-BE49-F238E27FC236}">
                <a16:creationId xmlns:a16="http://schemas.microsoft.com/office/drawing/2014/main" xmlns="" id="{4D3E0388-D6DE-4491-B90B-37405D4761CE}"/>
              </a:ext>
            </a:extLst>
          </p:cNvPr>
          <p:cNvSpPr/>
          <p:nvPr/>
        </p:nvSpPr>
        <p:spPr>
          <a:xfrm flipH="1" flipV="1">
            <a:off x="6427384" y="3965326"/>
            <a:ext cx="429350" cy="49492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Elipse 15">
            <a:extLst>
              <a:ext uri="{FF2B5EF4-FFF2-40B4-BE49-F238E27FC236}">
                <a16:creationId xmlns:a16="http://schemas.microsoft.com/office/drawing/2014/main" xmlns="" id="{B54F7CB4-1688-4039-B8A4-9803902B0EF6}"/>
              </a:ext>
            </a:extLst>
          </p:cNvPr>
          <p:cNvSpPr/>
          <p:nvPr/>
        </p:nvSpPr>
        <p:spPr>
          <a:xfrm>
            <a:off x="4460486" y="-857132"/>
            <a:ext cx="402364" cy="402364"/>
          </a:xfrm>
          <a:prstGeom prst="ellipse">
            <a:avLst/>
          </a:prstGeom>
          <a:solidFill>
            <a:srgbClr val="1F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Elipse 20">
            <a:extLst>
              <a:ext uri="{FF2B5EF4-FFF2-40B4-BE49-F238E27FC236}">
                <a16:creationId xmlns:a16="http://schemas.microsoft.com/office/drawing/2014/main" xmlns="" id="{10286681-3BEA-48A8-8E55-D4397F7E8C85}"/>
              </a:ext>
            </a:extLst>
          </p:cNvPr>
          <p:cNvSpPr/>
          <p:nvPr/>
        </p:nvSpPr>
        <p:spPr>
          <a:xfrm>
            <a:off x="2067669" y="-857132"/>
            <a:ext cx="402364" cy="402364"/>
          </a:xfrm>
          <a:prstGeom prst="ellips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2858828" y="-857132"/>
            <a:ext cx="402364" cy="402364"/>
          </a:xfrm>
          <a:prstGeom prst="ellipse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828437" y="-857132"/>
            <a:ext cx="402364" cy="402364"/>
          </a:xfrm>
          <a:prstGeom prst="ellipse">
            <a:avLst/>
          </a:prstGeom>
          <a:solidFill>
            <a:srgbClr val="4F4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9246118" y="-857132"/>
            <a:ext cx="402364" cy="402364"/>
          </a:xfrm>
          <a:prstGeom prst="ellipse">
            <a:avLst/>
          </a:prstGeom>
          <a:solidFill>
            <a:srgbClr val="003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7663800" y="-857132"/>
            <a:ext cx="402364" cy="402364"/>
          </a:xfrm>
          <a:prstGeom prst="ellipse">
            <a:avLst/>
          </a:prstGeom>
          <a:solidFill>
            <a:srgbClr val="3485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5290323" y="-857132"/>
            <a:ext cx="402364" cy="402364"/>
          </a:xfrm>
          <a:prstGeom prst="ellipse">
            <a:avLst/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872641" y="-857132"/>
            <a:ext cx="402364" cy="402364"/>
          </a:xfrm>
          <a:prstGeom prst="ellipse">
            <a:avLst/>
          </a:prstGeom>
          <a:solidFill>
            <a:srgbClr val="A13E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081482" y="-857132"/>
            <a:ext cx="402364" cy="402364"/>
          </a:xfrm>
          <a:prstGeom prst="ellipse">
            <a:avLst/>
          </a:prstGeom>
          <a:solidFill>
            <a:srgbClr val="FFD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8454959" y="-857132"/>
            <a:ext cx="402364" cy="402364"/>
          </a:xfrm>
          <a:prstGeom prst="ellipse">
            <a:avLst/>
          </a:prstGeom>
          <a:solidFill>
            <a:srgbClr val="EF4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037277" y="-857132"/>
            <a:ext cx="402364" cy="402364"/>
          </a:xfrm>
          <a:prstGeom prst="ellipse">
            <a:avLst/>
          </a:prstGeom>
          <a:solidFill>
            <a:srgbClr val="4E2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3649987" y="-857132"/>
            <a:ext cx="402364" cy="402364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Elipse 16">
            <a:extLst>
              <a:ext uri="{FF2B5EF4-FFF2-40B4-BE49-F238E27FC236}">
                <a16:creationId xmlns:a16="http://schemas.microsoft.com/office/drawing/2014/main" xmlns="" id="{67AABF4C-5E8D-484F-8219-104025B692F9}"/>
              </a:ext>
            </a:extLst>
          </p:cNvPr>
          <p:cNvSpPr/>
          <p:nvPr/>
        </p:nvSpPr>
        <p:spPr>
          <a:xfrm>
            <a:off x="1276510" y="-857132"/>
            <a:ext cx="402364" cy="402364"/>
          </a:xfrm>
          <a:prstGeom prst="ellipse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81739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 </a:t>
            </a:r>
            <a:r>
              <a:rPr lang="en-US" sz="800" dirty="0"/>
              <a:t>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166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214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675002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245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130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 32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473175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147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149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259418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234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234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234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110407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31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98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1</a:t>
            </a:r>
            <a:r>
              <a:rPr lang="en-US" sz="800" dirty="0"/>
              <a:t>74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889766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147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149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68973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255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212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 </a:t>
            </a:r>
            <a:r>
              <a:rPr lang="en-US" sz="800" dirty="0"/>
              <a:t>48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492728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161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 </a:t>
            </a:r>
            <a:r>
              <a:rPr lang="en-US" sz="800" dirty="0"/>
              <a:t>62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150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26171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52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133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146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899591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57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93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668580" y="-885318"/>
            <a:ext cx="4379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48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 </a:t>
            </a:r>
            <a:r>
              <a:rPr lang="en-US" sz="800" dirty="0"/>
              <a:t>46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 20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091074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239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64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86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0491733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79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78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81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161292" y="1947267"/>
            <a:ext cx="1109252" cy="58202"/>
          </a:xfrm>
          <a:prstGeom prst="rect">
            <a:avLst/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7" name="CaixaDeTexto 30"/>
          <p:cNvSpPr txBox="1"/>
          <p:nvPr/>
        </p:nvSpPr>
        <p:spPr>
          <a:xfrm>
            <a:off x="1375844" y="-1371995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Elige los colores para tu plantilla:</a:t>
            </a:r>
          </a:p>
        </p:txBody>
      </p:sp>
    </p:spTree>
    <p:extLst>
      <p:ext uri="{BB962C8B-B14F-4D97-AF65-F5344CB8AC3E}">
        <p14:creationId xmlns:p14="http://schemas.microsoft.com/office/powerpoint/2010/main" val="2231316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8"/>
            <a:ext cx="12192000" cy="1905000"/>
          </a:xfrm>
          <a:prstGeom prst="rect">
            <a:avLst/>
          </a:prstGeom>
        </p:spPr>
      </p:pic>
      <p:cxnSp>
        <p:nvCxnSpPr>
          <p:cNvPr id="8" name="Conector reto 45">
            <a:extLst>
              <a:ext uri="{FF2B5EF4-FFF2-40B4-BE49-F238E27FC236}">
                <a16:creationId xmlns:a16="http://schemas.microsoft.com/office/drawing/2014/main" xmlns="" id="{E51D3BEA-C1E1-4876-A3B1-43ADF43EB343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1856594"/>
            <a:ext cx="7060367" cy="2004"/>
          </a:xfrm>
          <a:prstGeom prst="line">
            <a:avLst/>
          </a:prstGeom>
          <a:noFill/>
          <a:ln w="38100" cap="sq">
            <a:solidFill>
              <a:srgbClr val="1F62AE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" name="Retângulo: Cantos Superiores Arredondados 40">
            <a:extLst>
              <a:ext uri="{FF2B5EF4-FFF2-40B4-BE49-F238E27FC236}">
                <a16:creationId xmlns:a16="http://schemas.microsoft.com/office/drawing/2014/main" xmlns="" id="{AB057F0C-505F-4CB2-8B05-B8049C094DB0}"/>
              </a:ext>
            </a:extLst>
          </p:cNvPr>
          <p:cNvSpPr/>
          <p:nvPr/>
        </p:nvSpPr>
        <p:spPr>
          <a:xfrm flipV="1">
            <a:off x="1" y="1905100"/>
            <a:ext cx="5720833" cy="547294"/>
          </a:xfrm>
          <a:prstGeom prst="round2SameRect">
            <a:avLst>
              <a:gd name="adj1" fmla="val 42484"/>
              <a:gd name="adj2" fmla="val 0"/>
            </a:avLst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/>
        </p:nvSpPr>
        <p:spPr>
          <a:xfrm>
            <a:off x="-14991" y="1131829"/>
            <a:ext cx="5735825" cy="725544"/>
          </a:xfrm>
          <a:prstGeom prst="round1Rect">
            <a:avLst>
              <a:gd name="adj" fmla="val 50000"/>
            </a:avLst>
          </a:prstGeom>
          <a:solidFill>
            <a:srgbClr val="000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1F62A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27876" y="1266899"/>
            <a:ext cx="5565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Somos parte de Votorantim S.A. </a:t>
            </a:r>
          </a:p>
        </p:txBody>
      </p:sp>
      <p:pic>
        <p:nvPicPr>
          <p:cNvPr id="67" name="Imagem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054" y="9866512"/>
            <a:ext cx="224792" cy="85163"/>
          </a:xfrm>
          <a:prstGeom prst="rect">
            <a:avLst/>
          </a:prstGeom>
        </p:spPr>
      </p:pic>
      <p:sp>
        <p:nvSpPr>
          <p:cNvPr id="61" name="CaixaDeTexto 60">
            <a:extLst>
              <a:ext uri="{FF2B5EF4-FFF2-40B4-BE49-F238E27FC236}">
                <a16:creationId xmlns:a16="http://schemas.microsoft.com/office/drawing/2014/main" xmlns="" id="{4CA012F0-E301-4D68-8166-DD67A4CA7FF5}"/>
              </a:ext>
            </a:extLst>
          </p:cNvPr>
          <p:cNvSpPr txBox="1"/>
          <p:nvPr/>
        </p:nvSpPr>
        <p:spPr>
          <a:xfrm>
            <a:off x="27876" y="1967811"/>
            <a:ext cx="5653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Una de las mayores carteras de Brasil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Imagem 62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5BDFD41F-80D5-44CA-8CEE-228129E508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22" y="-455964"/>
            <a:ext cx="2555670" cy="180674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C7336E5C-52DB-4390-90DD-2AFCFC7652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6" y="3175913"/>
            <a:ext cx="6462578" cy="2441199"/>
          </a:xfrm>
          <a:prstGeom prst="rect">
            <a:avLst/>
          </a:prstGeom>
        </p:spPr>
      </p:pic>
      <p:grpSp>
        <p:nvGrpSpPr>
          <p:cNvPr id="69" name="Grupo 903">
            <a:extLst>
              <a:ext uri="{FF2B5EF4-FFF2-40B4-BE49-F238E27FC236}">
                <a16:creationId xmlns:a16="http://schemas.microsoft.com/office/drawing/2014/main" xmlns="" id="{171451D9-90F3-447A-BD21-EA61AF203ABA}"/>
              </a:ext>
            </a:extLst>
          </p:cNvPr>
          <p:cNvGrpSpPr/>
          <p:nvPr/>
        </p:nvGrpSpPr>
        <p:grpSpPr>
          <a:xfrm>
            <a:off x="579597" y="6030054"/>
            <a:ext cx="3385808" cy="443749"/>
            <a:chOff x="559113" y="5044259"/>
            <a:chExt cx="3385808" cy="443749"/>
          </a:xfrm>
        </p:grpSpPr>
        <p:sp>
          <p:nvSpPr>
            <p:cNvPr id="72" name="CaixaDeTexto 909">
              <a:extLst>
                <a:ext uri="{FF2B5EF4-FFF2-40B4-BE49-F238E27FC236}">
                  <a16:creationId xmlns:a16="http://schemas.microsoft.com/office/drawing/2014/main" xmlns="" id="{FBDEDFC9-1C56-405C-B646-E3F4A4D27088}"/>
                </a:ext>
              </a:extLst>
            </p:cNvPr>
            <p:cNvSpPr txBox="1"/>
            <p:nvPr/>
          </p:nvSpPr>
          <p:spPr>
            <a:xfrm>
              <a:off x="1037268" y="5044259"/>
              <a:ext cx="29076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800"/>
                </a:spcBef>
              </a:pPr>
              <a:r>
                <a:rPr lang="es-ES_tradnl" b="1" dirty="0">
                  <a:solidFill>
                    <a:srgbClr val="0000BE"/>
                  </a:solidFill>
                  <a:latin typeface="Arial" charset="0"/>
                  <a:cs typeface="Arial" charset="0"/>
                </a:rPr>
                <a:t>+ de 100 años</a:t>
              </a:r>
              <a:r>
                <a:rPr lang="es-ES_tradnl" sz="1800" b="1" kern="1200" dirty="0">
                  <a:solidFill>
                    <a:srgbClr val="F2822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s-ES_tradnl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charset="0"/>
                  <a:ea typeface="Arial" charset="0"/>
                  <a:cs typeface="Arial" charset="0"/>
                </a:rPr>
                <a:t>de historia</a:t>
              </a:r>
            </a:p>
          </p:txBody>
        </p:sp>
        <p:sp>
          <p:nvSpPr>
            <p:cNvPr id="74" name="Freeform 9">
              <a:extLst>
                <a:ext uri="{FF2B5EF4-FFF2-40B4-BE49-F238E27FC236}">
                  <a16:creationId xmlns:a16="http://schemas.microsoft.com/office/drawing/2014/main" xmlns="" id="{BCD4A617-45DA-4983-BFF9-FE51CA2924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113" y="5052072"/>
              <a:ext cx="435936" cy="435936"/>
            </a:xfrm>
            <a:custGeom>
              <a:avLst/>
              <a:gdLst>
                <a:gd name="T0" fmla="*/ 550 w 629"/>
                <a:gd name="T1" fmla="*/ 59 h 629"/>
                <a:gd name="T2" fmla="*/ 589 w 629"/>
                <a:gd name="T3" fmla="*/ 98 h 629"/>
                <a:gd name="T4" fmla="*/ 39 w 629"/>
                <a:gd name="T5" fmla="*/ 196 h 629"/>
                <a:gd name="T6" fmla="*/ 59 w 629"/>
                <a:gd name="T7" fmla="*/ 79 h 629"/>
                <a:gd name="T8" fmla="*/ 59 w 629"/>
                <a:gd name="T9" fmla="*/ 39 h 629"/>
                <a:gd name="T10" fmla="*/ 0 w 629"/>
                <a:gd name="T11" fmla="*/ 570 h 629"/>
                <a:gd name="T12" fmla="*/ 570 w 629"/>
                <a:gd name="T13" fmla="*/ 629 h 629"/>
                <a:gd name="T14" fmla="*/ 629 w 629"/>
                <a:gd name="T15" fmla="*/ 98 h 629"/>
                <a:gd name="T16" fmla="*/ 589 w 629"/>
                <a:gd name="T17" fmla="*/ 570 h 629"/>
                <a:gd name="T18" fmla="*/ 59 w 629"/>
                <a:gd name="T19" fmla="*/ 589 h 629"/>
                <a:gd name="T20" fmla="*/ 39 w 629"/>
                <a:gd name="T21" fmla="*/ 236 h 629"/>
                <a:gd name="T22" fmla="*/ 589 w 629"/>
                <a:gd name="T23" fmla="*/ 570 h 629"/>
                <a:gd name="T24" fmla="*/ 137 w 629"/>
                <a:gd name="T25" fmla="*/ 98 h 629"/>
                <a:gd name="T26" fmla="*/ 118 w 629"/>
                <a:gd name="T27" fmla="*/ 0 h 629"/>
                <a:gd name="T28" fmla="*/ 98 w 629"/>
                <a:gd name="T29" fmla="*/ 98 h 629"/>
                <a:gd name="T30" fmla="*/ 196 w 629"/>
                <a:gd name="T31" fmla="*/ 118 h 629"/>
                <a:gd name="T32" fmla="*/ 216 w 629"/>
                <a:gd name="T33" fmla="*/ 20 h 629"/>
                <a:gd name="T34" fmla="*/ 177 w 629"/>
                <a:gd name="T35" fmla="*/ 20 h 629"/>
                <a:gd name="T36" fmla="*/ 196 w 629"/>
                <a:gd name="T37" fmla="*/ 118 h 629"/>
                <a:gd name="T38" fmla="*/ 295 w 629"/>
                <a:gd name="T39" fmla="*/ 98 h 629"/>
                <a:gd name="T40" fmla="*/ 275 w 629"/>
                <a:gd name="T41" fmla="*/ 0 h 629"/>
                <a:gd name="T42" fmla="*/ 255 w 629"/>
                <a:gd name="T43" fmla="*/ 98 h 629"/>
                <a:gd name="T44" fmla="*/ 354 w 629"/>
                <a:gd name="T45" fmla="*/ 118 h 629"/>
                <a:gd name="T46" fmla="*/ 373 w 629"/>
                <a:gd name="T47" fmla="*/ 20 h 629"/>
                <a:gd name="T48" fmla="*/ 334 w 629"/>
                <a:gd name="T49" fmla="*/ 20 h 629"/>
                <a:gd name="T50" fmla="*/ 354 w 629"/>
                <a:gd name="T51" fmla="*/ 118 h 629"/>
                <a:gd name="T52" fmla="*/ 452 w 629"/>
                <a:gd name="T53" fmla="*/ 98 h 629"/>
                <a:gd name="T54" fmla="*/ 432 w 629"/>
                <a:gd name="T55" fmla="*/ 0 h 629"/>
                <a:gd name="T56" fmla="*/ 412 w 629"/>
                <a:gd name="T57" fmla="*/ 98 h 629"/>
                <a:gd name="T58" fmla="*/ 511 w 629"/>
                <a:gd name="T59" fmla="*/ 118 h 629"/>
                <a:gd name="T60" fmla="*/ 530 w 629"/>
                <a:gd name="T61" fmla="*/ 20 h 629"/>
                <a:gd name="T62" fmla="*/ 491 w 629"/>
                <a:gd name="T63" fmla="*/ 20 h 629"/>
                <a:gd name="T64" fmla="*/ 511 w 629"/>
                <a:gd name="T65" fmla="*/ 118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9" h="629">
                  <a:moveTo>
                    <a:pt x="570" y="39"/>
                  </a:moveTo>
                  <a:cubicBezTo>
                    <a:pt x="559" y="39"/>
                    <a:pt x="550" y="48"/>
                    <a:pt x="550" y="59"/>
                  </a:cubicBezTo>
                  <a:cubicBezTo>
                    <a:pt x="550" y="70"/>
                    <a:pt x="559" y="79"/>
                    <a:pt x="570" y="79"/>
                  </a:cubicBezTo>
                  <a:cubicBezTo>
                    <a:pt x="580" y="79"/>
                    <a:pt x="589" y="87"/>
                    <a:pt x="589" y="98"/>
                  </a:cubicBezTo>
                  <a:cubicBezTo>
                    <a:pt x="589" y="196"/>
                    <a:pt x="589" y="196"/>
                    <a:pt x="589" y="196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9" y="87"/>
                    <a:pt x="48" y="79"/>
                    <a:pt x="59" y="79"/>
                  </a:cubicBezTo>
                  <a:cubicBezTo>
                    <a:pt x="70" y="79"/>
                    <a:pt x="79" y="70"/>
                    <a:pt x="79" y="59"/>
                  </a:cubicBezTo>
                  <a:cubicBezTo>
                    <a:pt x="79" y="48"/>
                    <a:pt x="70" y="39"/>
                    <a:pt x="59" y="39"/>
                  </a:cubicBezTo>
                  <a:cubicBezTo>
                    <a:pt x="26" y="39"/>
                    <a:pt x="0" y="66"/>
                    <a:pt x="0" y="98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602"/>
                    <a:pt x="26" y="629"/>
                    <a:pt x="59" y="629"/>
                  </a:cubicBezTo>
                  <a:cubicBezTo>
                    <a:pt x="570" y="629"/>
                    <a:pt x="570" y="629"/>
                    <a:pt x="570" y="629"/>
                  </a:cubicBezTo>
                  <a:cubicBezTo>
                    <a:pt x="602" y="629"/>
                    <a:pt x="629" y="602"/>
                    <a:pt x="629" y="570"/>
                  </a:cubicBezTo>
                  <a:cubicBezTo>
                    <a:pt x="629" y="98"/>
                    <a:pt x="629" y="98"/>
                    <a:pt x="629" y="98"/>
                  </a:cubicBezTo>
                  <a:cubicBezTo>
                    <a:pt x="629" y="66"/>
                    <a:pt x="602" y="39"/>
                    <a:pt x="570" y="39"/>
                  </a:cubicBezTo>
                  <a:close/>
                  <a:moveTo>
                    <a:pt x="589" y="570"/>
                  </a:moveTo>
                  <a:cubicBezTo>
                    <a:pt x="589" y="580"/>
                    <a:pt x="580" y="589"/>
                    <a:pt x="570" y="589"/>
                  </a:cubicBezTo>
                  <a:cubicBezTo>
                    <a:pt x="59" y="589"/>
                    <a:pt x="59" y="589"/>
                    <a:pt x="59" y="589"/>
                  </a:cubicBezTo>
                  <a:cubicBezTo>
                    <a:pt x="48" y="589"/>
                    <a:pt x="39" y="580"/>
                    <a:pt x="39" y="570"/>
                  </a:cubicBezTo>
                  <a:cubicBezTo>
                    <a:pt x="39" y="236"/>
                    <a:pt x="39" y="236"/>
                    <a:pt x="39" y="236"/>
                  </a:cubicBezTo>
                  <a:cubicBezTo>
                    <a:pt x="589" y="236"/>
                    <a:pt x="589" y="236"/>
                    <a:pt x="589" y="236"/>
                  </a:cubicBezTo>
                  <a:lnTo>
                    <a:pt x="589" y="570"/>
                  </a:lnTo>
                  <a:close/>
                  <a:moveTo>
                    <a:pt x="118" y="118"/>
                  </a:moveTo>
                  <a:cubicBezTo>
                    <a:pt x="129" y="118"/>
                    <a:pt x="137" y="109"/>
                    <a:pt x="137" y="98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7" y="9"/>
                    <a:pt x="129" y="0"/>
                    <a:pt x="118" y="0"/>
                  </a:cubicBezTo>
                  <a:cubicBezTo>
                    <a:pt x="107" y="0"/>
                    <a:pt x="98" y="9"/>
                    <a:pt x="98" y="20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98" y="109"/>
                    <a:pt x="107" y="118"/>
                    <a:pt x="118" y="118"/>
                  </a:cubicBezTo>
                  <a:close/>
                  <a:moveTo>
                    <a:pt x="196" y="118"/>
                  </a:moveTo>
                  <a:cubicBezTo>
                    <a:pt x="207" y="118"/>
                    <a:pt x="216" y="109"/>
                    <a:pt x="216" y="98"/>
                  </a:cubicBezTo>
                  <a:cubicBezTo>
                    <a:pt x="216" y="20"/>
                    <a:pt x="216" y="20"/>
                    <a:pt x="216" y="20"/>
                  </a:cubicBezTo>
                  <a:cubicBezTo>
                    <a:pt x="216" y="9"/>
                    <a:pt x="207" y="0"/>
                    <a:pt x="196" y="0"/>
                  </a:cubicBezTo>
                  <a:cubicBezTo>
                    <a:pt x="186" y="0"/>
                    <a:pt x="177" y="9"/>
                    <a:pt x="177" y="20"/>
                  </a:cubicBezTo>
                  <a:cubicBezTo>
                    <a:pt x="177" y="98"/>
                    <a:pt x="177" y="98"/>
                    <a:pt x="177" y="98"/>
                  </a:cubicBezTo>
                  <a:cubicBezTo>
                    <a:pt x="177" y="109"/>
                    <a:pt x="186" y="118"/>
                    <a:pt x="196" y="118"/>
                  </a:cubicBezTo>
                  <a:close/>
                  <a:moveTo>
                    <a:pt x="275" y="118"/>
                  </a:moveTo>
                  <a:cubicBezTo>
                    <a:pt x="286" y="118"/>
                    <a:pt x="295" y="109"/>
                    <a:pt x="295" y="98"/>
                  </a:cubicBezTo>
                  <a:cubicBezTo>
                    <a:pt x="295" y="20"/>
                    <a:pt x="295" y="20"/>
                    <a:pt x="295" y="20"/>
                  </a:cubicBezTo>
                  <a:cubicBezTo>
                    <a:pt x="295" y="9"/>
                    <a:pt x="286" y="0"/>
                    <a:pt x="275" y="0"/>
                  </a:cubicBezTo>
                  <a:cubicBezTo>
                    <a:pt x="264" y="0"/>
                    <a:pt x="255" y="9"/>
                    <a:pt x="255" y="20"/>
                  </a:cubicBezTo>
                  <a:cubicBezTo>
                    <a:pt x="255" y="98"/>
                    <a:pt x="255" y="98"/>
                    <a:pt x="255" y="98"/>
                  </a:cubicBezTo>
                  <a:cubicBezTo>
                    <a:pt x="255" y="109"/>
                    <a:pt x="264" y="118"/>
                    <a:pt x="275" y="118"/>
                  </a:cubicBezTo>
                  <a:close/>
                  <a:moveTo>
                    <a:pt x="354" y="118"/>
                  </a:moveTo>
                  <a:cubicBezTo>
                    <a:pt x="364" y="118"/>
                    <a:pt x="373" y="109"/>
                    <a:pt x="373" y="98"/>
                  </a:cubicBezTo>
                  <a:cubicBezTo>
                    <a:pt x="373" y="20"/>
                    <a:pt x="373" y="20"/>
                    <a:pt x="373" y="20"/>
                  </a:cubicBezTo>
                  <a:cubicBezTo>
                    <a:pt x="373" y="9"/>
                    <a:pt x="364" y="0"/>
                    <a:pt x="354" y="0"/>
                  </a:cubicBezTo>
                  <a:cubicBezTo>
                    <a:pt x="343" y="0"/>
                    <a:pt x="334" y="9"/>
                    <a:pt x="334" y="20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4" y="109"/>
                    <a:pt x="343" y="118"/>
                    <a:pt x="354" y="118"/>
                  </a:cubicBezTo>
                  <a:close/>
                  <a:moveTo>
                    <a:pt x="432" y="118"/>
                  </a:moveTo>
                  <a:cubicBezTo>
                    <a:pt x="443" y="118"/>
                    <a:pt x="452" y="109"/>
                    <a:pt x="452" y="98"/>
                  </a:cubicBezTo>
                  <a:cubicBezTo>
                    <a:pt x="452" y="20"/>
                    <a:pt x="452" y="20"/>
                    <a:pt x="452" y="20"/>
                  </a:cubicBezTo>
                  <a:cubicBezTo>
                    <a:pt x="452" y="9"/>
                    <a:pt x="443" y="0"/>
                    <a:pt x="432" y="0"/>
                  </a:cubicBezTo>
                  <a:cubicBezTo>
                    <a:pt x="421" y="0"/>
                    <a:pt x="412" y="9"/>
                    <a:pt x="412" y="20"/>
                  </a:cubicBezTo>
                  <a:cubicBezTo>
                    <a:pt x="412" y="98"/>
                    <a:pt x="412" y="98"/>
                    <a:pt x="412" y="98"/>
                  </a:cubicBezTo>
                  <a:cubicBezTo>
                    <a:pt x="412" y="109"/>
                    <a:pt x="421" y="118"/>
                    <a:pt x="432" y="118"/>
                  </a:cubicBezTo>
                  <a:close/>
                  <a:moveTo>
                    <a:pt x="511" y="118"/>
                  </a:moveTo>
                  <a:cubicBezTo>
                    <a:pt x="522" y="118"/>
                    <a:pt x="530" y="109"/>
                    <a:pt x="530" y="98"/>
                  </a:cubicBezTo>
                  <a:cubicBezTo>
                    <a:pt x="530" y="20"/>
                    <a:pt x="530" y="20"/>
                    <a:pt x="530" y="20"/>
                  </a:cubicBezTo>
                  <a:cubicBezTo>
                    <a:pt x="530" y="9"/>
                    <a:pt x="522" y="0"/>
                    <a:pt x="511" y="0"/>
                  </a:cubicBezTo>
                  <a:cubicBezTo>
                    <a:pt x="500" y="0"/>
                    <a:pt x="491" y="9"/>
                    <a:pt x="491" y="20"/>
                  </a:cubicBezTo>
                  <a:cubicBezTo>
                    <a:pt x="491" y="98"/>
                    <a:pt x="491" y="98"/>
                    <a:pt x="491" y="98"/>
                  </a:cubicBezTo>
                  <a:cubicBezTo>
                    <a:pt x="491" y="109"/>
                    <a:pt x="500" y="118"/>
                    <a:pt x="511" y="118"/>
                  </a:cubicBezTo>
                  <a:close/>
                </a:path>
              </a:pathLst>
            </a:custGeom>
            <a:solidFill>
              <a:srgbClr val="1F62A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_tradnl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rupo 904">
            <a:extLst>
              <a:ext uri="{FF2B5EF4-FFF2-40B4-BE49-F238E27FC236}">
                <a16:creationId xmlns:a16="http://schemas.microsoft.com/office/drawing/2014/main" xmlns="" id="{01B4DB37-4929-4725-842C-4EBE4D83D720}"/>
              </a:ext>
            </a:extLst>
          </p:cNvPr>
          <p:cNvGrpSpPr/>
          <p:nvPr/>
        </p:nvGrpSpPr>
        <p:grpSpPr>
          <a:xfrm>
            <a:off x="4534765" y="6030054"/>
            <a:ext cx="3515652" cy="490550"/>
            <a:chOff x="511323" y="5847455"/>
            <a:chExt cx="3515652" cy="490550"/>
          </a:xfrm>
        </p:grpSpPr>
        <p:sp>
          <p:nvSpPr>
            <p:cNvPr id="76" name="CaixaDeTexto 907">
              <a:extLst>
                <a:ext uri="{FF2B5EF4-FFF2-40B4-BE49-F238E27FC236}">
                  <a16:creationId xmlns:a16="http://schemas.microsoft.com/office/drawing/2014/main" xmlns="" id="{997BE624-F25E-437A-B51A-D99EAF27B95C}"/>
                </a:ext>
              </a:extLst>
            </p:cNvPr>
            <p:cNvSpPr txBox="1"/>
            <p:nvPr/>
          </p:nvSpPr>
          <p:spPr>
            <a:xfrm>
              <a:off x="1039428" y="5847455"/>
              <a:ext cx="29875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800"/>
                </a:spcBef>
              </a:pPr>
              <a:r>
                <a:rPr lang="es-ES_tradnl" b="1" dirty="0">
                  <a:solidFill>
                    <a:srgbClr val="F2822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s-ES_tradnl" b="1" dirty="0">
                  <a:solidFill>
                    <a:srgbClr val="0000BE"/>
                  </a:solidFill>
                  <a:latin typeface="Arial" charset="0"/>
                  <a:cs typeface="Arial" charset="0"/>
                </a:rPr>
                <a:t>+46.000 </a:t>
              </a:r>
              <a:r>
                <a:rPr lang="es-ES_tradnl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charset="0"/>
                  <a:ea typeface="Arial" charset="0"/>
                  <a:cs typeface="Arial" charset="0"/>
                </a:rPr>
                <a:t>trabajadores</a:t>
              </a:r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xmlns="" id="{43FA6C77-B1BF-48CD-AAC1-21761B7288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323" y="5850543"/>
              <a:ext cx="487462" cy="487462"/>
            </a:xfrm>
            <a:custGeom>
              <a:avLst/>
              <a:gdLst>
                <a:gd name="T0" fmla="*/ 187 w 412"/>
                <a:gd name="T1" fmla="*/ 283 h 412"/>
                <a:gd name="T2" fmla="*/ 283 w 412"/>
                <a:gd name="T3" fmla="*/ 166 h 412"/>
                <a:gd name="T4" fmla="*/ 187 w 412"/>
                <a:gd name="T5" fmla="*/ 48 h 412"/>
                <a:gd name="T6" fmla="*/ 117 w 412"/>
                <a:gd name="T7" fmla="*/ 84 h 412"/>
                <a:gd name="T8" fmla="*/ 90 w 412"/>
                <a:gd name="T9" fmla="*/ 166 h 412"/>
                <a:gd name="T10" fmla="*/ 187 w 412"/>
                <a:gd name="T11" fmla="*/ 283 h 412"/>
                <a:gd name="T12" fmla="*/ 187 w 412"/>
                <a:gd name="T13" fmla="*/ 74 h 412"/>
                <a:gd name="T14" fmla="*/ 258 w 412"/>
                <a:gd name="T15" fmla="*/ 166 h 412"/>
                <a:gd name="T16" fmla="*/ 187 w 412"/>
                <a:gd name="T17" fmla="*/ 257 h 412"/>
                <a:gd name="T18" fmla="*/ 116 w 412"/>
                <a:gd name="T19" fmla="*/ 166 h 412"/>
                <a:gd name="T20" fmla="*/ 187 w 412"/>
                <a:gd name="T21" fmla="*/ 74 h 412"/>
                <a:gd name="T22" fmla="*/ 268 w 412"/>
                <a:gd name="T23" fmla="*/ 270 h 412"/>
                <a:gd name="T24" fmla="*/ 255 w 412"/>
                <a:gd name="T25" fmla="*/ 283 h 412"/>
                <a:gd name="T26" fmla="*/ 268 w 412"/>
                <a:gd name="T27" fmla="*/ 296 h 412"/>
                <a:gd name="T28" fmla="*/ 348 w 412"/>
                <a:gd name="T29" fmla="*/ 376 h 412"/>
                <a:gd name="T30" fmla="*/ 337 w 412"/>
                <a:gd name="T31" fmla="*/ 386 h 412"/>
                <a:gd name="T32" fmla="*/ 36 w 412"/>
                <a:gd name="T33" fmla="*/ 386 h 412"/>
                <a:gd name="T34" fmla="*/ 26 w 412"/>
                <a:gd name="T35" fmla="*/ 376 h 412"/>
                <a:gd name="T36" fmla="*/ 106 w 412"/>
                <a:gd name="T37" fmla="*/ 296 h 412"/>
                <a:gd name="T38" fmla="*/ 118 w 412"/>
                <a:gd name="T39" fmla="*/ 283 h 412"/>
                <a:gd name="T40" fmla="*/ 106 w 412"/>
                <a:gd name="T41" fmla="*/ 270 h 412"/>
                <a:gd name="T42" fmla="*/ 0 w 412"/>
                <a:gd name="T43" fmla="*/ 376 h 412"/>
                <a:gd name="T44" fmla="*/ 36 w 412"/>
                <a:gd name="T45" fmla="*/ 412 h 412"/>
                <a:gd name="T46" fmla="*/ 337 w 412"/>
                <a:gd name="T47" fmla="*/ 412 h 412"/>
                <a:gd name="T48" fmla="*/ 373 w 412"/>
                <a:gd name="T49" fmla="*/ 376 h 412"/>
                <a:gd name="T50" fmla="*/ 268 w 412"/>
                <a:gd name="T51" fmla="*/ 270 h 412"/>
                <a:gd name="T52" fmla="*/ 196 w 412"/>
                <a:gd name="T53" fmla="*/ 34 h 412"/>
                <a:gd name="T54" fmla="*/ 225 w 412"/>
                <a:gd name="T55" fmla="*/ 26 h 412"/>
                <a:gd name="T56" fmla="*/ 296 w 412"/>
                <a:gd name="T57" fmla="*/ 117 h 412"/>
                <a:gd name="T58" fmla="*/ 293 w 412"/>
                <a:gd name="T59" fmla="*/ 144 h 412"/>
                <a:gd name="T60" fmla="*/ 303 w 412"/>
                <a:gd name="T61" fmla="*/ 159 h 412"/>
                <a:gd name="T62" fmla="*/ 306 w 412"/>
                <a:gd name="T63" fmla="*/ 160 h 412"/>
                <a:gd name="T64" fmla="*/ 318 w 412"/>
                <a:gd name="T65" fmla="*/ 150 h 412"/>
                <a:gd name="T66" fmla="*/ 322 w 412"/>
                <a:gd name="T67" fmla="*/ 117 h 412"/>
                <a:gd name="T68" fmla="*/ 225 w 412"/>
                <a:gd name="T69" fmla="*/ 0 h 412"/>
                <a:gd name="T70" fmla="*/ 183 w 412"/>
                <a:gd name="T71" fmla="*/ 12 h 412"/>
                <a:gd name="T72" fmla="*/ 178 w 412"/>
                <a:gd name="T73" fmla="*/ 29 h 412"/>
                <a:gd name="T74" fmla="*/ 196 w 412"/>
                <a:gd name="T75" fmla="*/ 34 h 412"/>
                <a:gd name="T76" fmla="*/ 309 w 412"/>
                <a:gd name="T77" fmla="*/ 219 h 412"/>
                <a:gd name="T78" fmla="*/ 296 w 412"/>
                <a:gd name="T79" fmla="*/ 232 h 412"/>
                <a:gd name="T80" fmla="*/ 309 w 412"/>
                <a:gd name="T81" fmla="*/ 245 h 412"/>
                <a:gd name="T82" fmla="*/ 386 w 412"/>
                <a:gd name="T83" fmla="*/ 325 h 412"/>
                <a:gd name="T84" fmla="*/ 385 w 412"/>
                <a:gd name="T85" fmla="*/ 330 h 412"/>
                <a:gd name="T86" fmla="*/ 392 w 412"/>
                <a:gd name="T87" fmla="*/ 347 h 412"/>
                <a:gd name="T88" fmla="*/ 397 w 412"/>
                <a:gd name="T89" fmla="*/ 348 h 412"/>
                <a:gd name="T90" fmla="*/ 409 w 412"/>
                <a:gd name="T91" fmla="*/ 340 h 412"/>
                <a:gd name="T92" fmla="*/ 412 w 412"/>
                <a:gd name="T93" fmla="*/ 325 h 412"/>
                <a:gd name="T94" fmla="*/ 309 w 412"/>
                <a:gd name="T95" fmla="*/ 219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12" h="412">
                  <a:moveTo>
                    <a:pt x="187" y="283"/>
                  </a:moveTo>
                  <a:cubicBezTo>
                    <a:pt x="240" y="283"/>
                    <a:pt x="283" y="231"/>
                    <a:pt x="283" y="166"/>
                  </a:cubicBezTo>
                  <a:cubicBezTo>
                    <a:pt x="283" y="101"/>
                    <a:pt x="240" y="48"/>
                    <a:pt x="187" y="48"/>
                  </a:cubicBezTo>
                  <a:cubicBezTo>
                    <a:pt x="160" y="48"/>
                    <a:pt x="136" y="61"/>
                    <a:pt x="117" y="84"/>
                  </a:cubicBezTo>
                  <a:cubicBezTo>
                    <a:pt x="100" y="106"/>
                    <a:pt x="90" y="135"/>
                    <a:pt x="90" y="166"/>
                  </a:cubicBezTo>
                  <a:cubicBezTo>
                    <a:pt x="90" y="231"/>
                    <a:pt x="133" y="283"/>
                    <a:pt x="187" y="283"/>
                  </a:cubicBezTo>
                  <a:close/>
                  <a:moveTo>
                    <a:pt x="187" y="74"/>
                  </a:moveTo>
                  <a:cubicBezTo>
                    <a:pt x="226" y="74"/>
                    <a:pt x="258" y="115"/>
                    <a:pt x="258" y="166"/>
                  </a:cubicBezTo>
                  <a:cubicBezTo>
                    <a:pt x="258" y="216"/>
                    <a:pt x="226" y="257"/>
                    <a:pt x="187" y="257"/>
                  </a:cubicBezTo>
                  <a:cubicBezTo>
                    <a:pt x="148" y="257"/>
                    <a:pt x="116" y="216"/>
                    <a:pt x="116" y="166"/>
                  </a:cubicBezTo>
                  <a:cubicBezTo>
                    <a:pt x="116" y="115"/>
                    <a:pt x="148" y="74"/>
                    <a:pt x="187" y="74"/>
                  </a:cubicBezTo>
                  <a:close/>
                  <a:moveTo>
                    <a:pt x="268" y="270"/>
                  </a:moveTo>
                  <a:cubicBezTo>
                    <a:pt x="261" y="270"/>
                    <a:pt x="255" y="276"/>
                    <a:pt x="255" y="283"/>
                  </a:cubicBezTo>
                  <a:cubicBezTo>
                    <a:pt x="255" y="290"/>
                    <a:pt x="261" y="296"/>
                    <a:pt x="268" y="296"/>
                  </a:cubicBezTo>
                  <a:cubicBezTo>
                    <a:pt x="312" y="296"/>
                    <a:pt x="348" y="332"/>
                    <a:pt x="348" y="376"/>
                  </a:cubicBezTo>
                  <a:cubicBezTo>
                    <a:pt x="348" y="382"/>
                    <a:pt x="343" y="386"/>
                    <a:pt x="337" y="386"/>
                  </a:cubicBezTo>
                  <a:cubicBezTo>
                    <a:pt x="36" y="386"/>
                    <a:pt x="36" y="386"/>
                    <a:pt x="36" y="386"/>
                  </a:cubicBezTo>
                  <a:cubicBezTo>
                    <a:pt x="30" y="386"/>
                    <a:pt x="26" y="382"/>
                    <a:pt x="26" y="376"/>
                  </a:cubicBezTo>
                  <a:cubicBezTo>
                    <a:pt x="26" y="332"/>
                    <a:pt x="62" y="296"/>
                    <a:pt x="106" y="296"/>
                  </a:cubicBezTo>
                  <a:cubicBezTo>
                    <a:pt x="113" y="296"/>
                    <a:pt x="118" y="290"/>
                    <a:pt x="118" y="283"/>
                  </a:cubicBezTo>
                  <a:cubicBezTo>
                    <a:pt x="118" y="276"/>
                    <a:pt x="113" y="270"/>
                    <a:pt x="106" y="270"/>
                  </a:cubicBezTo>
                  <a:cubicBezTo>
                    <a:pt x="47" y="270"/>
                    <a:pt x="0" y="318"/>
                    <a:pt x="0" y="376"/>
                  </a:cubicBezTo>
                  <a:cubicBezTo>
                    <a:pt x="0" y="396"/>
                    <a:pt x="16" y="412"/>
                    <a:pt x="36" y="412"/>
                  </a:cubicBezTo>
                  <a:cubicBezTo>
                    <a:pt x="337" y="412"/>
                    <a:pt x="337" y="412"/>
                    <a:pt x="337" y="412"/>
                  </a:cubicBezTo>
                  <a:cubicBezTo>
                    <a:pt x="357" y="412"/>
                    <a:pt x="373" y="396"/>
                    <a:pt x="373" y="376"/>
                  </a:cubicBezTo>
                  <a:cubicBezTo>
                    <a:pt x="373" y="318"/>
                    <a:pt x="326" y="270"/>
                    <a:pt x="268" y="270"/>
                  </a:cubicBezTo>
                  <a:close/>
                  <a:moveTo>
                    <a:pt x="196" y="34"/>
                  </a:moveTo>
                  <a:cubicBezTo>
                    <a:pt x="205" y="29"/>
                    <a:pt x="215" y="26"/>
                    <a:pt x="225" y="26"/>
                  </a:cubicBezTo>
                  <a:cubicBezTo>
                    <a:pt x="264" y="26"/>
                    <a:pt x="296" y="67"/>
                    <a:pt x="296" y="117"/>
                  </a:cubicBezTo>
                  <a:cubicBezTo>
                    <a:pt x="296" y="127"/>
                    <a:pt x="295" y="135"/>
                    <a:pt x="293" y="144"/>
                  </a:cubicBezTo>
                  <a:cubicBezTo>
                    <a:pt x="292" y="151"/>
                    <a:pt x="296" y="158"/>
                    <a:pt x="303" y="159"/>
                  </a:cubicBezTo>
                  <a:cubicBezTo>
                    <a:pt x="304" y="160"/>
                    <a:pt x="305" y="160"/>
                    <a:pt x="306" y="160"/>
                  </a:cubicBezTo>
                  <a:cubicBezTo>
                    <a:pt x="312" y="160"/>
                    <a:pt x="317" y="156"/>
                    <a:pt x="318" y="150"/>
                  </a:cubicBezTo>
                  <a:cubicBezTo>
                    <a:pt x="321" y="139"/>
                    <a:pt x="322" y="129"/>
                    <a:pt x="322" y="117"/>
                  </a:cubicBezTo>
                  <a:cubicBezTo>
                    <a:pt x="322" y="53"/>
                    <a:pt x="279" y="0"/>
                    <a:pt x="225" y="0"/>
                  </a:cubicBezTo>
                  <a:cubicBezTo>
                    <a:pt x="211" y="0"/>
                    <a:pt x="196" y="4"/>
                    <a:pt x="183" y="12"/>
                  </a:cubicBezTo>
                  <a:cubicBezTo>
                    <a:pt x="177" y="15"/>
                    <a:pt x="175" y="23"/>
                    <a:pt x="178" y="29"/>
                  </a:cubicBezTo>
                  <a:cubicBezTo>
                    <a:pt x="182" y="36"/>
                    <a:pt x="190" y="38"/>
                    <a:pt x="196" y="34"/>
                  </a:cubicBezTo>
                  <a:close/>
                  <a:moveTo>
                    <a:pt x="309" y="219"/>
                  </a:moveTo>
                  <a:cubicBezTo>
                    <a:pt x="302" y="219"/>
                    <a:pt x="296" y="225"/>
                    <a:pt x="296" y="232"/>
                  </a:cubicBezTo>
                  <a:cubicBezTo>
                    <a:pt x="296" y="239"/>
                    <a:pt x="302" y="245"/>
                    <a:pt x="309" y="245"/>
                  </a:cubicBezTo>
                  <a:cubicBezTo>
                    <a:pt x="353" y="245"/>
                    <a:pt x="386" y="281"/>
                    <a:pt x="386" y="325"/>
                  </a:cubicBezTo>
                  <a:cubicBezTo>
                    <a:pt x="386" y="327"/>
                    <a:pt x="386" y="328"/>
                    <a:pt x="385" y="330"/>
                  </a:cubicBezTo>
                  <a:cubicBezTo>
                    <a:pt x="382" y="336"/>
                    <a:pt x="385" y="344"/>
                    <a:pt x="392" y="347"/>
                  </a:cubicBezTo>
                  <a:cubicBezTo>
                    <a:pt x="394" y="347"/>
                    <a:pt x="395" y="348"/>
                    <a:pt x="397" y="348"/>
                  </a:cubicBezTo>
                  <a:cubicBezTo>
                    <a:pt x="402" y="348"/>
                    <a:pt x="407" y="345"/>
                    <a:pt x="409" y="340"/>
                  </a:cubicBezTo>
                  <a:cubicBezTo>
                    <a:pt x="411" y="335"/>
                    <a:pt x="412" y="330"/>
                    <a:pt x="412" y="325"/>
                  </a:cubicBezTo>
                  <a:cubicBezTo>
                    <a:pt x="412" y="267"/>
                    <a:pt x="367" y="219"/>
                    <a:pt x="309" y="219"/>
                  </a:cubicBezTo>
                  <a:close/>
                </a:path>
              </a:pathLst>
            </a:custGeom>
            <a:solidFill>
              <a:srgbClr val="1F62AE"/>
            </a:solidFill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_tradnl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8D4DAAEE-EC26-4AB3-837B-0D6CFDF26C5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062" y="2666590"/>
            <a:ext cx="6163938" cy="2945642"/>
          </a:xfrm>
          <a:prstGeom prst="rect">
            <a:avLst/>
          </a:prstGeom>
        </p:spPr>
      </p:pic>
      <p:sp>
        <p:nvSpPr>
          <p:cNvPr id="973" name="CaixaDeTexto 911">
            <a:extLst>
              <a:ext uri="{FF2B5EF4-FFF2-40B4-BE49-F238E27FC236}">
                <a16:creationId xmlns:a16="http://schemas.microsoft.com/office/drawing/2014/main" xmlns="" id="{30BE4587-3E42-4E96-B33F-E64CA642B7D5}"/>
              </a:ext>
            </a:extLst>
          </p:cNvPr>
          <p:cNvSpPr txBox="1"/>
          <p:nvPr/>
        </p:nvSpPr>
        <p:spPr>
          <a:xfrm>
            <a:off x="8226597" y="6030054"/>
            <a:ext cx="265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s-ES_tradnl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ea typeface="Arial" charset="0"/>
                <a:cs typeface="Arial" charset="0"/>
              </a:rPr>
              <a:t>Presente en </a:t>
            </a:r>
            <a:r>
              <a:rPr lang="es-ES_tradnl" b="1" dirty="0">
                <a:solidFill>
                  <a:srgbClr val="0000BE"/>
                </a:solidFill>
                <a:latin typeface="Arial" charset="0"/>
                <a:cs typeface="Arial" charset="0"/>
              </a:rPr>
              <a:t>19 países</a:t>
            </a:r>
          </a:p>
        </p:txBody>
      </p:sp>
      <p:sp>
        <p:nvSpPr>
          <p:cNvPr id="974" name="Freeform 5">
            <a:extLst>
              <a:ext uri="{FF2B5EF4-FFF2-40B4-BE49-F238E27FC236}">
                <a16:creationId xmlns:a16="http://schemas.microsoft.com/office/drawing/2014/main" xmlns="" id="{88D1E0C0-6516-4063-BD36-94B51BD1983D}"/>
              </a:ext>
            </a:extLst>
          </p:cNvPr>
          <p:cNvSpPr>
            <a:spLocks noEditPoints="1"/>
          </p:cNvSpPr>
          <p:nvPr/>
        </p:nvSpPr>
        <p:spPr bwMode="auto">
          <a:xfrm>
            <a:off x="7751421" y="6022459"/>
            <a:ext cx="467636" cy="451878"/>
          </a:xfrm>
          <a:custGeom>
            <a:avLst/>
            <a:gdLst>
              <a:gd name="T0" fmla="*/ 0 w 558"/>
              <a:gd name="T1" fmla="*/ 244 h 488"/>
              <a:gd name="T2" fmla="*/ 558 w 558"/>
              <a:gd name="T3" fmla="*/ 244 h 488"/>
              <a:gd name="T4" fmla="*/ 181 w 558"/>
              <a:gd name="T5" fmla="*/ 53 h 488"/>
              <a:gd name="T6" fmla="*/ 125 w 558"/>
              <a:gd name="T7" fmla="*/ 82 h 488"/>
              <a:gd name="T8" fmla="*/ 97 w 558"/>
              <a:gd name="T9" fmla="*/ 105 h 488"/>
              <a:gd name="T10" fmla="*/ 123 w 558"/>
              <a:gd name="T11" fmla="*/ 227 h 488"/>
              <a:gd name="T12" fmla="*/ 97 w 558"/>
              <a:gd name="T13" fmla="*/ 105 h 488"/>
              <a:gd name="T14" fmla="*/ 123 w 558"/>
              <a:gd name="T15" fmla="*/ 261 h 488"/>
              <a:gd name="T16" fmla="*/ 97 w 558"/>
              <a:gd name="T17" fmla="*/ 383 h 488"/>
              <a:gd name="T18" fmla="*/ 125 w 558"/>
              <a:gd name="T19" fmla="*/ 406 h 488"/>
              <a:gd name="T20" fmla="*/ 181 w 558"/>
              <a:gd name="T21" fmla="*/ 435 h 488"/>
              <a:gd name="T22" fmla="*/ 261 w 558"/>
              <a:gd name="T23" fmla="*/ 451 h 488"/>
              <a:gd name="T24" fmla="*/ 261 w 558"/>
              <a:gd name="T25" fmla="*/ 367 h 488"/>
              <a:gd name="T26" fmla="*/ 261 w 558"/>
              <a:gd name="T27" fmla="*/ 332 h 488"/>
              <a:gd name="T28" fmla="*/ 157 w 558"/>
              <a:gd name="T29" fmla="*/ 261 h 488"/>
              <a:gd name="T30" fmla="*/ 261 w 558"/>
              <a:gd name="T31" fmla="*/ 332 h 488"/>
              <a:gd name="T32" fmla="*/ 157 w 558"/>
              <a:gd name="T33" fmla="*/ 227 h 488"/>
              <a:gd name="T34" fmla="*/ 261 w 558"/>
              <a:gd name="T35" fmla="*/ 156 h 488"/>
              <a:gd name="T36" fmla="*/ 261 w 558"/>
              <a:gd name="T37" fmla="*/ 121 h 488"/>
              <a:gd name="T38" fmla="*/ 261 w 558"/>
              <a:gd name="T39" fmla="*/ 37 h 488"/>
              <a:gd name="T40" fmla="*/ 522 w 558"/>
              <a:gd name="T41" fmla="*/ 227 h 488"/>
              <a:gd name="T42" fmla="*/ 418 w 558"/>
              <a:gd name="T43" fmla="*/ 129 h 488"/>
              <a:gd name="T44" fmla="*/ 522 w 558"/>
              <a:gd name="T45" fmla="*/ 227 h 488"/>
              <a:gd name="T46" fmla="*/ 404 w 558"/>
              <a:gd name="T47" fmla="*/ 97 h 488"/>
              <a:gd name="T48" fmla="*/ 432 w 558"/>
              <a:gd name="T49" fmla="*/ 82 h 488"/>
              <a:gd name="T50" fmla="*/ 371 w 558"/>
              <a:gd name="T51" fmla="*/ 109 h 488"/>
              <a:gd name="T52" fmla="*/ 296 w 558"/>
              <a:gd name="T53" fmla="*/ 37 h 488"/>
              <a:gd name="T54" fmla="*/ 385 w 558"/>
              <a:gd name="T55" fmla="*/ 142 h 488"/>
              <a:gd name="T56" fmla="*/ 296 w 558"/>
              <a:gd name="T57" fmla="*/ 227 h 488"/>
              <a:gd name="T58" fmla="*/ 296 w 558"/>
              <a:gd name="T59" fmla="*/ 261 h 488"/>
              <a:gd name="T60" fmla="*/ 385 w 558"/>
              <a:gd name="T61" fmla="*/ 346 h 488"/>
              <a:gd name="T62" fmla="*/ 296 w 558"/>
              <a:gd name="T63" fmla="*/ 261 h 488"/>
              <a:gd name="T64" fmla="*/ 296 w 558"/>
              <a:gd name="T65" fmla="*/ 367 h 488"/>
              <a:gd name="T66" fmla="*/ 296 w 558"/>
              <a:gd name="T67" fmla="*/ 451 h 488"/>
              <a:gd name="T68" fmla="*/ 404 w 558"/>
              <a:gd name="T69" fmla="*/ 392 h 488"/>
              <a:gd name="T70" fmla="*/ 377 w 558"/>
              <a:gd name="T71" fmla="*/ 435 h 488"/>
              <a:gd name="T72" fmla="*/ 418 w 558"/>
              <a:gd name="T73" fmla="*/ 359 h 488"/>
              <a:gd name="T74" fmla="*/ 522 w 558"/>
              <a:gd name="T75" fmla="*/ 261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58" h="488">
                <a:moveTo>
                  <a:pt x="279" y="0"/>
                </a:moveTo>
                <a:cubicBezTo>
                  <a:pt x="125" y="0"/>
                  <a:pt x="0" y="110"/>
                  <a:pt x="0" y="244"/>
                </a:cubicBezTo>
                <a:cubicBezTo>
                  <a:pt x="0" y="379"/>
                  <a:pt x="125" y="488"/>
                  <a:pt x="279" y="488"/>
                </a:cubicBezTo>
                <a:cubicBezTo>
                  <a:pt x="433" y="488"/>
                  <a:pt x="558" y="379"/>
                  <a:pt x="558" y="244"/>
                </a:cubicBezTo>
                <a:cubicBezTo>
                  <a:pt x="558" y="110"/>
                  <a:pt x="433" y="0"/>
                  <a:pt x="279" y="0"/>
                </a:cubicBezTo>
                <a:close/>
                <a:moveTo>
                  <a:pt x="181" y="53"/>
                </a:moveTo>
                <a:cubicBezTo>
                  <a:pt x="170" y="65"/>
                  <a:pt x="161" y="80"/>
                  <a:pt x="153" y="97"/>
                </a:cubicBezTo>
                <a:cubicBezTo>
                  <a:pt x="143" y="92"/>
                  <a:pt x="134" y="87"/>
                  <a:pt x="125" y="82"/>
                </a:cubicBezTo>
                <a:cubicBezTo>
                  <a:pt x="142" y="70"/>
                  <a:pt x="161" y="60"/>
                  <a:pt x="181" y="53"/>
                </a:cubicBezTo>
                <a:close/>
                <a:moveTo>
                  <a:pt x="97" y="105"/>
                </a:moveTo>
                <a:cubicBezTo>
                  <a:pt x="110" y="114"/>
                  <a:pt x="124" y="123"/>
                  <a:pt x="140" y="130"/>
                </a:cubicBezTo>
                <a:cubicBezTo>
                  <a:pt x="130" y="159"/>
                  <a:pt x="124" y="192"/>
                  <a:pt x="123" y="227"/>
                </a:cubicBezTo>
                <a:cubicBezTo>
                  <a:pt x="36" y="227"/>
                  <a:pt x="36" y="227"/>
                  <a:pt x="36" y="227"/>
                </a:cubicBezTo>
                <a:cubicBezTo>
                  <a:pt x="40" y="180"/>
                  <a:pt x="63" y="138"/>
                  <a:pt x="97" y="105"/>
                </a:cubicBezTo>
                <a:close/>
                <a:moveTo>
                  <a:pt x="36" y="261"/>
                </a:moveTo>
                <a:cubicBezTo>
                  <a:pt x="123" y="261"/>
                  <a:pt x="123" y="261"/>
                  <a:pt x="123" y="261"/>
                </a:cubicBezTo>
                <a:cubicBezTo>
                  <a:pt x="124" y="297"/>
                  <a:pt x="130" y="329"/>
                  <a:pt x="140" y="359"/>
                </a:cubicBezTo>
                <a:cubicBezTo>
                  <a:pt x="124" y="366"/>
                  <a:pt x="110" y="374"/>
                  <a:pt x="97" y="383"/>
                </a:cubicBezTo>
                <a:cubicBezTo>
                  <a:pt x="63" y="350"/>
                  <a:pt x="40" y="308"/>
                  <a:pt x="36" y="261"/>
                </a:cubicBezTo>
                <a:close/>
                <a:moveTo>
                  <a:pt x="125" y="406"/>
                </a:moveTo>
                <a:cubicBezTo>
                  <a:pt x="134" y="401"/>
                  <a:pt x="143" y="396"/>
                  <a:pt x="153" y="392"/>
                </a:cubicBezTo>
                <a:cubicBezTo>
                  <a:pt x="161" y="408"/>
                  <a:pt x="170" y="423"/>
                  <a:pt x="181" y="435"/>
                </a:cubicBezTo>
                <a:cubicBezTo>
                  <a:pt x="161" y="428"/>
                  <a:pt x="142" y="418"/>
                  <a:pt x="125" y="406"/>
                </a:cubicBezTo>
                <a:close/>
                <a:moveTo>
                  <a:pt x="261" y="451"/>
                </a:moveTo>
                <a:cubicBezTo>
                  <a:pt x="232" y="443"/>
                  <a:pt x="206" y="417"/>
                  <a:pt x="187" y="379"/>
                </a:cubicBezTo>
                <a:cubicBezTo>
                  <a:pt x="210" y="372"/>
                  <a:pt x="235" y="368"/>
                  <a:pt x="261" y="367"/>
                </a:cubicBezTo>
                <a:lnTo>
                  <a:pt x="261" y="451"/>
                </a:lnTo>
                <a:close/>
                <a:moveTo>
                  <a:pt x="261" y="332"/>
                </a:moveTo>
                <a:cubicBezTo>
                  <a:pt x="230" y="333"/>
                  <a:pt x="200" y="338"/>
                  <a:pt x="173" y="346"/>
                </a:cubicBezTo>
                <a:cubicBezTo>
                  <a:pt x="165" y="321"/>
                  <a:pt x="159" y="292"/>
                  <a:pt x="157" y="261"/>
                </a:cubicBezTo>
                <a:cubicBezTo>
                  <a:pt x="261" y="261"/>
                  <a:pt x="261" y="261"/>
                  <a:pt x="261" y="261"/>
                </a:cubicBezTo>
                <a:lnTo>
                  <a:pt x="261" y="332"/>
                </a:lnTo>
                <a:close/>
                <a:moveTo>
                  <a:pt x="261" y="227"/>
                </a:moveTo>
                <a:cubicBezTo>
                  <a:pt x="157" y="227"/>
                  <a:pt x="157" y="227"/>
                  <a:pt x="157" y="227"/>
                </a:cubicBezTo>
                <a:cubicBezTo>
                  <a:pt x="159" y="196"/>
                  <a:pt x="165" y="167"/>
                  <a:pt x="173" y="142"/>
                </a:cubicBezTo>
                <a:cubicBezTo>
                  <a:pt x="200" y="150"/>
                  <a:pt x="230" y="155"/>
                  <a:pt x="261" y="156"/>
                </a:cubicBezTo>
                <a:lnTo>
                  <a:pt x="261" y="227"/>
                </a:lnTo>
                <a:close/>
                <a:moveTo>
                  <a:pt x="261" y="121"/>
                </a:moveTo>
                <a:cubicBezTo>
                  <a:pt x="235" y="120"/>
                  <a:pt x="210" y="116"/>
                  <a:pt x="187" y="109"/>
                </a:cubicBezTo>
                <a:cubicBezTo>
                  <a:pt x="206" y="71"/>
                  <a:pt x="232" y="45"/>
                  <a:pt x="261" y="37"/>
                </a:cubicBezTo>
                <a:lnTo>
                  <a:pt x="261" y="121"/>
                </a:lnTo>
                <a:close/>
                <a:moveTo>
                  <a:pt x="522" y="227"/>
                </a:moveTo>
                <a:cubicBezTo>
                  <a:pt x="435" y="227"/>
                  <a:pt x="435" y="227"/>
                  <a:pt x="435" y="227"/>
                </a:cubicBezTo>
                <a:cubicBezTo>
                  <a:pt x="434" y="192"/>
                  <a:pt x="428" y="159"/>
                  <a:pt x="418" y="129"/>
                </a:cubicBezTo>
                <a:cubicBezTo>
                  <a:pt x="434" y="122"/>
                  <a:pt x="448" y="114"/>
                  <a:pt x="461" y="105"/>
                </a:cubicBezTo>
                <a:cubicBezTo>
                  <a:pt x="495" y="138"/>
                  <a:pt x="517" y="180"/>
                  <a:pt x="522" y="227"/>
                </a:cubicBezTo>
                <a:close/>
                <a:moveTo>
                  <a:pt x="432" y="82"/>
                </a:moveTo>
                <a:cubicBezTo>
                  <a:pt x="424" y="87"/>
                  <a:pt x="414" y="92"/>
                  <a:pt x="404" y="97"/>
                </a:cubicBezTo>
                <a:cubicBezTo>
                  <a:pt x="397" y="80"/>
                  <a:pt x="387" y="65"/>
                  <a:pt x="377" y="53"/>
                </a:cubicBezTo>
                <a:cubicBezTo>
                  <a:pt x="397" y="60"/>
                  <a:pt x="416" y="70"/>
                  <a:pt x="432" y="82"/>
                </a:cubicBezTo>
                <a:close/>
                <a:moveTo>
                  <a:pt x="296" y="37"/>
                </a:moveTo>
                <a:cubicBezTo>
                  <a:pt x="326" y="45"/>
                  <a:pt x="352" y="71"/>
                  <a:pt x="371" y="109"/>
                </a:cubicBezTo>
                <a:cubicBezTo>
                  <a:pt x="348" y="116"/>
                  <a:pt x="323" y="120"/>
                  <a:pt x="296" y="121"/>
                </a:cubicBezTo>
                <a:lnTo>
                  <a:pt x="296" y="37"/>
                </a:lnTo>
                <a:close/>
                <a:moveTo>
                  <a:pt x="296" y="156"/>
                </a:moveTo>
                <a:cubicBezTo>
                  <a:pt x="328" y="155"/>
                  <a:pt x="358" y="150"/>
                  <a:pt x="385" y="142"/>
                </a:cubicBezTo>
                <a:cubicBezTo>
                  <a:pt x="393" y="167"/>
                  <a:pt x="399" y="196"/>
                  <a:pt x="400" y="227"/>
                </a:cubicBezTo>
                <a:cubicBezTo>
                  <a:pt x="296" y="227"/>
                  <a:pt x="296" y="227"/>
                  <a:pt x="296" y="227"/>
                </a:cubicBezTo>
                <a:lnTo>
                  <a:pt x="296" y="156"/>
                </a:lnTo>
                <a:close/>
                <a:moveTo>
                  <a:pt x="296" y="261"/>
                </a:moveTo>
                <a:cubicBezTo>
                  <a:pt x="400" y="261"/>
                  <a:pt x="400" y="261"/>
                  <a:pt x="400" y="261"/>
                </a:cubicBezTo>
                <a:cubicBezTo>
                  <a:pt x="399" y="292"/>
                  <a:pt x="393" y="321"/>
                  <a:pt x="385" y="346"/>
                </a:cubicBezTo>
                <a:cubicBezTo>
                  <a:pt x="358" y="338"/>
                  <a:pt x="328" y="333"/>
                  <a:pt x="296" y="332"/>
                </a:cubicBezTo>
                <a:lnTo>
                  <a:pt x="296" y="261"/>
                </a:lnTo>
                <a:close/>
                <a:moveTo>
                  <a:pt x="296" y="451"/>
                </a:moveTo>
                <a:cubicBezTo>
                  <a:pt x="296" y="367"/>
                  <a:pt x="296" y="367"/>
                  <a:pt x="296" y="367"/>
                </a:cubicBezTo>
                <a:cubicBezTo>
                  <a:pt x="323" y="368"/>
                  <a:pt x="348" y="372"/>
                  <a:pt x="371" y="379"/>
                </a:cubicBezTo>
                <a:cubicBezTo>
                  <a:pt x="352" y="417"/>
                  <a:pt x="326" y="443"/>
                  <a:pt x="296" y="451"/>
                </a:cubicBezTo>
                <a:close/>
                <a:moveTo>
                  <a:pt x="377" y="435"/>
                </a:moveTo>
                <a:cubicBezTo>
                  <a:pt x="387" y="423"/>
                  <a:pt x="397" y="408"/>
                  <a:pt x="404" y="392"/>
                </a:cubicBezTo>
                <a:cubicBezTo>
                  <a:pt x="414" y="396"/>
                  <a:pt x="424" y="401"/>
                  <a:pt x="432" y="406"/>
                </a:cubicBezTo>
                <a:cubicBezTo>
                  <a:pt x="416" y="418"/>
                  <a:pt x="397" y="428"/>
                  <a:pt x="377" y="435"/>
                </a:cubicBezTo>
                <a:close/>
                <a:moveTo>
                  <a:pt x="461" y="383"/>
                </a:moveTo>
                <a:cubicBezTo>
                  <a:pt x="448" y="374"/>
                  <a:pt x="434" y="365"/>
                  <a:pt x="418" y="359"/>
                </a:cubicBezTo>
                <a:cubicBezTo>
                  <a:pt x="428" y="329"/>
                  <a:pt x="434" y="297"/>
                  <a:pt x="435" y="261"/>
                </a:cubicBezTo>
                <a:cubicBezTo>
                  <a:pt x="522" y="261"/>
                  <a:pt x="522" y="261"/>
                  <a:pt x="522" y="261"/>
                </a:cubicBezTo>
                <a:cubicBezTo>
                  <a:pt x="517" y="308"/>
                  <a:pt x="495" y="350"/>
                  <a:pt x="461" y="383"/>
                </a:cubicBezTo>
                <a:close/>
              </a:path>
            </a:pathLst>
          </a:custGeom>
          <a:solidFill>
            <a:srgbClr val="1F62A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6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/>
        </p:nvSpPr>
        <p:spPr>
          <a:xfrm rot="10800000">
            <a:off x="3408217" y="-7"/>
            <a:ext cx="8783777" cy="996619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0">
                <a:srgbClr val="1F62AE">
                  <a:shade val="30000"/>
                  <a:satMod val="115000"/>
                </a:srgbClr>
              </a:gs>
              <a:gs pos="50000">
                <a:srgbClr val="1F62AE">
                  <a:shade val="67500"/>
                  <a:satMod val="115000"/>
                </a:srgbClr>
              </a:gs>
              <a:gs pos="100000">
                <a:srgbClr val="1F62A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1A6D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7" name="CaixaDeTexto 895"/>
          <p:cNvSpPr txBox="1"/>
          <p:nvPr/>
        </p:nvSpPr>
        <p:spPr>
          <a:xfrm>
            <a:off x="3470246" y="80446"/>
            <a:ext cx="6833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Votorantim Cimentos</a:t>
            </a:r>
          </a:p>
          <a:p>
            <a:r>
              <a:rPr lang="es-ES_tradnl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Una</a:t>
            </a:r>
            <a:r>
              <a:rPr lang="es-ES_tradnl" sz="2400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_tradnl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empresa global de materiales de construcción</a:t>
            </a:r>
          </a:p>
        </p:txBody>
      </p:sp>
      <p:pic>
        <p:nvPicPr>
          <p:cNvPr id="306" name="Picture 30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0" t="34839" r="17862" b="33578"/>
          <a:stretch/>
        </p:blipFill>
        <p:spPr>
          <a:xfrm>
            <a:off x="10149995" y="299210"/>
            <a:ext cx="1686426" cy="58471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1BF9AF87-48DE-4A96-92A9-1F9F9F7001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95" y="1052496"/>
            <a:ext cx="7740782" cy="380445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F06365A-2AD7-43FC-BB90-EED90C04B9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064"/>
            <a:ext cx="5208915" cy="25835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153E5A7-B59A-44EC-9AE1-10D3AA3880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311" y="4998755"/>
            <a:ext cx="6375165" cy="2098873"/>
          </a:xfrm>
          <a:prstGeom prst="rect">
            <a:avLst/>
          </a:prstGeom>
        </p:spPr>
      </p:pic>
      <p:grpSp>
        <p:nvGrpSpPr>
          <p:cNvPr id="990" name="Grupo 902">
            <a:extLst>
              <a:ext uri="{FF2B5EF4-FFF2-40B4-BE49-F238E27FC236}">
                <a16:creationId xmlns:a16="http://schemas.microsoft.com/office/drawing/2014/main" xmlns="" id="{A3EB9F8F-CAFC-4614-BDCA-EC0F945547DE}"/>
              </a:ext>
            </a:extLst>
          </p:cNvPr>
          <p:cNvGrpSpPr/>
          <p:nvPr/>
        </p:nvGrpSpPr>
        <p:grpSpPr>
          <a:xfrm>
            <a:off x="101736" y="3814067"/>
            <a:ext cx="3131176" cy="451878"/>
            <a:chOff x="515450" y="3946527"/>
            <a:chExt cx="3131176" cy="451878"/>
          </a:xfrm>
        </p:grpSpPr>
        <p:sp>
          <p:nvSpPr>
            <p:cNvPr id="991" name="CaixaDeTexto 911">
              <a:extLst>
                <a:ext uri="{FF2B5EF4-FFF2-40B4-BE49-F238E27FC236}">
                  <a16:creationId xmlns:a16="http://schemas.microsoft.com/office/drawing/2014/main" xmlns="" id="{6DB07E07-5828-4997-B57D-FD3C565A120D}"/>
                </a:ext>
              </a:extLst>
            </p:cNvPr>
            <p:cNvSpPr txBox="1"/>
            <p:nvPr/>
          </p:nvSpPr>
          <p:spPr>
            <a:xfrm>
              <a:off x="990626" y="3954122"/>
              <a:ext cx="2656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800"/>
                </a:spcBef>
              </a:pPr>
              <a:r>
                <a:rPr lang="es-ES_tradnl" sz="14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charset="0"/>
                  <a:ea typeface="Arial" charset="0"/>
                  <a:cs typeface="Arial" charset="0"/>
                </a:rPr>
                <a:t>Presente en </a:t>
              </a:r>
              <a:r>
                <a:rPr lang="es-ES_tradnl" sz="1400" b="1" kern="1200" dirty="0">
                  <a:solidFill>
                    <a:srgbClr val="01A6D6"/>
                  </a:solidFill>
                  <a:latin typeface="Arial" charset="0"/>
                  <a:ea typeface="Arial" charset="0"/>
                  <a:cs typeface="Arial" charset="0"/>
                </a:rPr>
                <a:t>11 países</a:t>
              </a:r>
            </a:p>
          </p:txBody>
        </p:sp>
        <p:sp>
          <p:nvSpPr>
            <p:cNvPr id="992" name="Freeform 5">
              <a:extLst>
                <a:ext uri="{FF2B5EF4-FFF2-40B4-BE49-F238E27FC236}">
                  <a16:creationId xmlns:a16="http://schemas.microsoft.com/office/drawing/2014/main" xmlns="" id="{F9CF5D45-9669-4EDF-BF40-F7B800DAE2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450" y="3946527"/>
              <a:ext cx="467636" cy="451878"/>
            </a:xfrm>
            <a:custGeom>
              <a:avLst/>
              <a:gdLst>
                <a:gd name="T0" fmla="*/ 0 w 558"/>
                <a:gd name="T1" fmla="*/ 244 h 488"/>
                <a:gd name="T2" fmla="*/ 558 w 558"/>
                <a:gd name="T3" fmla="*/ 244 h 488"/>
                <a:gd name="T4" fmla="*/ 181 w 558"/>
                <a:gd name="T5" fmla="*/ 53 h 488"/>
                <a:gd name="T6" fmla="*/ 125 w 558"/>
                <a:gd name="T7" fmla="*/ 82 h 488"/>
                <a:gd name="T8" fmla="*/ 97 w 558"/>
                <a:gd name="T9" fmla="*/ 105 h 488"/>
                <a:gd name="T10" fmla="*/ 123 w 558"/>
                <a:gd name="T11" fmla="*/ 227 h 488"/>
                <a:gd name="T12" fmla="*/ 97 w 558"/>
                <a:gd name="T13" fmla="*/ 105 h 488"/>
                <a:gd name="T14" fmla="*/ 123 w 558"/>
                <a:gd name="T15" fmla="*/ 261 h 488"/>
                <a:gd name="T16" fmla="*/ 97 w 558"/>
                <a:gd name="T17" fmla="*/ 383 h 488"/>
                <a:gd name="T18" fmla="*/ 125 w 558"/>
                <a:gd name="T19" fmla="*/ 406 h 488"/>
                <a:gd name="T20" fmla="*/ 181 w 558"/>
                <a:gd name="T21" fmla="*/ 435 h 488"/>
                <a:gd name="T22" fmla="*/ 261 w 558"/>
                <a:gd name="T23" fmla="*/ 451 h 488"/>
                <a:gd name="T24" fmla="*/ 261 w 558"/>
                <a:gd name="T25" fmla="*/ 367 h 488"/>
                <a:gd name="T26" fmla="*/ 261 w 558"/>
                <a:gd name="T27" fmla="*/ 332 h 488"/>
                <a:gd name="T28" fmla="*/ 157 w 558"/>
                <a:gd name="T29" fmla="*/ 261 h 488"/>
                <a:gd name="T30" fmla="*/ 261 w 558"/>
                <a:gd name="T31" fmla="*/ 332 h 488"/>
                <a:gd name="T32" fmla="*/ 157 w 558"/>
                <a:gd name="T33" fmla="*/ 227 h 488"/>
                <a:gd name="T34" fmla="*/ 261 w 558"/>
                <a:gd name="T35" fmla="*/ 156 h 488"/>
                <a:gd name="T36" fmla="*/ 261 w 558"/>
                <a:gd name="T37" fmla="*/ 121 h 488"/>
                <a:gd name="T38" fmla="*/ 261 w 558"/>
                <a:gd name="T39" fmla="*/ 37 h 488"/>
                <a:gd name="T40" fmla="*/ 522 w 558"/>
                <a:gd name="T41" fmla="*/ 227 h 488"/>
                <a:gd name="T42" fmla="*/ 418 w 558"/>
                <a:gd name="T43" fmla="*/ 129 h 488"/>
                <a:gd name="T44" fmla="*/ 522 w 558"/>
                <a:gd name="T45" fmla="*/ 227 h 488"/>
                <a:gd name="T46" fmla="*/ 404 w 558"/>
                <a:gd name="T47" fmla="*/ 97 h 488"/>
                <a:gd name="T48" fmla="*/ 432 w 558"/>
                <a:gd name="T49" fmla="*/ 82 h 488"/>
                <a:gd name="T50" fmla="*/ 371 w 558"/>
                <a:gd name="T51" fmla="*/ 109 h 488"/>
                <a:gd name="T52" fmla="*/ 296 w 558"/>
                <a:gd name="T53" fmla="*/ 37 h 488"/>
                <a:gd name="T54" fmla="*/ 385 w 558"/>
                <a:gd name="T55" fmla="*/ 142 h 488"/>
                <a:gd name="T56" fmla="*/ 296 w 558"/>
                <a:gd name="T57" fmla="*/ 227 h 488"/>
                <a:gd name="T58" fmla="*/ 296 w 558"/>
                <a:gd name="T59" fmla="*/ 261 h 488"/>
                <a:gd name="T60" fmla="*/ 385 w 558"/>
                <a:gd name="T61" fmla="*/ 346 h 488"/>
                <a:gd name="T62" fmla="*/ 296 w 558"/>
                <a:gd name="T63" fmla="*/ 261 h 488"/>
                <a:gd name="T64" fmla="*/ 296 w 558"/>
                <a:gd name="T65" fmla="*/ 367 h 488"/>
                <a:gd name="T66" fmla="*/ 296 w 558"/>
                <a:gd name="T67" fmla="*/ 451 h 488"/>
                <a:gd name="T68" fmla="*/ 404 w 558"/>
                <a:gd name="T69" fmla="*/ 392 h 488"/>
                <a:gd name="T70" fmla="*/ 377 w 558"/>
                <a:gd name="T71" fmla="*/ 435 h 488"/>
                <a:gd name="T72" fmla="*/ 418 w 558"/>
                <a:gd name="T73" fmla="*/ 359 h 488"/>
                <a:gd name="T74" fmla="*/ 522 w 558"/>
                <a:gd name="T75" fmla="*/ 261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8" h="488">
                  <a:moveTo>
                    <a:pt x="279" y="0"/>
                  </a:moveTo>
                  <a:cubicBezTo>
                    <a:pt x="125" y="0"/>
                    <a:pt x="0" y="110"/>
                    <a:pt x="0" y="244"/>
                  </a:cubicBezTo>
                  <a:cubicBezTo>
                    <a:pt x="0" y="379"/>
                    <a:pt x="125" y="488"/>
                    <a:pt x="279" y="488"/>
                  </a:cubicBezTo>
                  <a:cubicBezTo>
                    <a:pt x="433" y="488"/>
                    <a:pt x="558" y="379"/>
                    <a:pt x="558" y="244"/>
                  </a:cubicBezTo>
                  <a:cubicBezTo>
                    <a:pt x="558" y="110"/>
                    <a:pt x="433" y="0"/>
                    <a:pt x="279" y="0"/>
                  </a:cubicBezTo>
                  <a:close/>
                  <a:moveTo>
                    <a:pt x="181" y="53"/>
                  </a:moveTo>
                  <a:cubicBezTo>
                    <a:pt x="170" y="65"/>
                    <a:pt x="161" y="80"/>
                    <a:pt x="153" y="97"/>
                  </a:cubicBezTo>
                  <a:cubicBezTo>
                    <a:pt x="143" y="92"/>
                    <a:pt x="134" y="87"/>
                    <a:pt x="125" y="82"/>
                  </a:cubicBezTo>
                  <a:cubicBezTo>
                    <a:pt x="142" y="70"/>
                    <a:pt x="161" y="60"/>
                    <a:pt x="181" y="53"/>
                  </a:cubicBezTo>
                  <a:close/>
                  <a:moveTo>
                    <a:pt x="97" y="105"/>
                  </a:moveTo>
                  <a:cubicBezTo>
                    <a:pt x="110" y="114"/>
                    <a:pt x="124" y="123"/>
                    <a:pt x="140" y="130"/>
                  </a:cubicBezTo>
                  <a:cubicBezTo>
                    <a:pt x="130" y="159"/>
                    <a:pt x="124" y="192"/>
                    <a:pt x="123" y="227"/>
                  </a:cubicBezTo>
                  <a:cubicBezTo>
                    <a:pt x="36" y="227"/>
                    <a:pt x="36" y="227"/>
                    <a:pt x="36" y="227"/>
                  </a:cubicBezTo>
                  <a:cubicBezTo>
                    <a:pt x="40" y="180"/>
                    <a:pt x="63" y="138"/>
                    <a:pt x="97" y="105"/>
                  </a:cubicBezTo>
                  <a:close/>
                  <a:moveTo>
                    <a:pt x="36" y="261"/>
                  </a:moveTo>
                  <a:cubicBezTo>
                    <a:pt x="123" y="261"/>
                    <a:pt x="123" y="261"/>
                    <a:pt x="123" y="261"/>
                  </a:cubicBezTo>
                  <a:cubicBezTo>
                    <a:pt x="124" y="297"/>
                    <a:pt x="130" y="329"/>
                    <a:pt x="140" y="359"/>
                  </a:cubicBezTo>
                  <a:cubicBezTo>
                    <a:pt x="124" y="366"/>
                    <a:pt x="110" y="374"/>
                    <a:pt x="97" y="383"/>
                  </a:cubicBezTo>
                  <a:cubicBezTo>
                    <a:pt x="63" y="350"/>
                    <a:pt x="40" y="308"/>
                    <a:pt x="36" y="261"/>
                  </a:cubicBezTo>
                  <a:close/>
                  <a:moveTo>
                    <a:pt x="125" y="406"/>
                  </a:moveTo>
                  <a:cubicBezTo>
                    <a:pt x="134" y="401"/>
                    <a:pt x="143" y="396"/>
                    <a:pt x="153" y="392"/>
                  </a:cubicBezTo>
                  <a:cubicBezTo>
                    <a:pt x="161" y="408"/>
                    <a:pt x="170" y="423"/>
                    <a:pt x="181" y="435"/>
                  </a:cubicBezTo>
                  <a:cubicBezTo>
                    <a:pt x="161" y="428"/>
                    <a:pt x="142" y="418"/>
                    <a:pt x="125" y="406"/>
                  </a:cubicBezTo>
                  <a:close/>
                  <a:moveTo>
                    <a:pt x="261" y="451"/>
                  </a:moveTo>
                  <a:cubicBezTo>
                    <a:pt x="232" y="443"/>
                    <a:pt x="206" y="417"/>
                    <a:pt x="187" y="379"/>
                  </a:cubicBezTo>
                  <a:cubicBezTo>
                    <a:pt x="210" y="372"/>
                    <a:pt x="235" y="368"/>
                    <a:pt x="261" y="367"/>
                  </a:cubicBezTo>
                  <a:lnTo>
                    <a:pt x="261" y="451"/>
                  </a:lnTo>
                  <a:close/>
                  <a:moveTo>
                    <a:pt x="261" y="332"/>
                  </a:moveTo>
                  <a:cubicBezTo>
                    <a:pt x="230" y="333"/>
                    <a:pt x="200" y="338"/>
                    <a:pt x="173" y="346"/>
                  </a:cubicBezTo>
                  <a:cubicBezTo>
                    <a:pt x="165" y="321"/>
                    <a:pt x="159" y="292"/>
                    <a:pt x="157" y="261"/>
                  </a:cubicBezTo>
                  <a:cubicBezTo>
                    <a:pt x="261" y="261"/>
                    <a:pt x="261" y="261"/>
                    <a:pt x="261" y="261"/>
                  </a:cubicBezTo>
                  <a:lnTo>
                    <a:pt x="261" y="332"/>
                  </a:lnTo>
                  <a:close/>
                  <a:moveTo>
                    <a:pt x="261" y="227"/>
                  </a:moveTo>
                  <a:cubicBezTo>
                    <a:pt x="157" y="227"/>
                    <a:pt x="157" y="227"/>
                    <a:pt x="157" y="227"/>
                  </a:cubicBezTo>
                  <a:cubicBezTo>
                    <a:pt x="159" y="196"/>
                    <a:pt x="165" y="167"/>
                    <a:pt x="173" y="142"/>
                  </a:cubicBezTo>
                  <a:cubicBezTo>
                    <a:pt x="200" y="150"/>
                    <a:pt x="230" y="155"/>
                    <a:pt x="261" y="156"/>
                  </a:cubicBezTo>
                  <a:lnTo>
                    <a:pt x="261" y="227"/>
                  </a:lnTo>
                  <a:close/>
                  <a:moveTo>
                    <a:pt x="261" y="121"/>
                  </a:moveTo>
                  <a:cubicBezTo>
                    <a:pt x="235" y="120"/>
                    <a:pt x="210" y="116"/>
                    <a:pt x="187" y="109"/>
                  </a:cubicBezTo>
                  <a:cubicBezTo>
                    <a:pt x="206" y="71"/>
                    <a:pt x="232" y="45"/>
                    <a:pt x="261" y="37"/>
                  </a:cubicBezTo>
                  <a:lnTo>
                    <a:pt x="261" y="121"/>
                  </a:lnTo>
                  <a:close/>
                  <a:moveTo>
                    <a:pt x="522" y="227"/>
                  </a:moveTo>
                  <a:cubicBezTo>
                    <a:pt x="435" y="227"/>
                    <a:pt x="435" y="227"/>
                    <a:pt x="435" y="227"/>
                  </a:cubicBezTo>
                  <a:cubicBezTo>
                    <a:pt x="434" y="192"/>
                    <a:pt x="428" y="159"/>
                    <a:pt x="418" y="129"/>
                  </a:cubicBezTo>
                  <a:cubicBezTo>
                    <a:pt x="434" y="122"/>
                    <a:pt x="448" y="114"/>
                    <a:pt x="461" y="105"/>
                  </a:cubicBezTo>
                  <a:cubicBezTo>
                    <a:pt x="495" y="138"/>
                    <a:pt x="517" y="180"/>
                    <a:pt x="522" y="227"/>
                  </a:cubicBezTo>
                  <a:close/>
                  <a:moveTo>
                    <a:pt x="432" y="82"/>
                  </a:moveTo>
                  <a:cubicBezTo>
                    <a:pt x="424" y="87"/>
                    <a:pt x="414" y="92"/>
                    <a:pt x="404" y="97"/>
                  </a:cubicBezTo>
                  <a:cubicBezTo>
                    <a:pt x="397" y="80"/>
                    <a:pt x="387" y="65"/>
                    <a:pt x="377" y="53"/>
                  </a:cubicBezTo>
                  <a:cubicBezTo>
                    <a:pt x="397" y="60"/>
                    <a:pt x="416" y="70"/>
                    <a:pt x="432" y="82"/>
                  </a:cubicBezTo>
                  <a:close/>
                  <a:moveTo>
                    <a:pt x="296" y="37"/>
                  </a:moveTo>
                  <a:cubicBezTo>
                    <a:pt x="326" y="45"/>
                    <a:pt x="352" y="71"/>
                    <a:pt x="371" y="109"/>
                  </a:cubicBezTo>
                  <a:cubicBezTo>
                    <a:pt x="348" y="116"/>
                    <a:pt x="323" y="120"/>
                    <a:pt x="296" y="121"/>
                  </a:cubicBezTo>
                  <a:lnTo>
                    <a:pt x="296" y="37"/>
                  </a:lnTo>
                  <a:close/>
                  <a:moveTo>
                    <a:pt x="296" y="156"/>
                  </a:moveTo>
                  <a:cubicBezTo>
                    <a:pt x="328" y="155"/>
                    <a:pt x="358" y="150"/>
                    <a:pt x="385" y="142"/>
                  </a:cubicBezTo>
                  <a:cubicBezTo>
                    <a:pt x="393" y="167"/>
                    <a:pt x="399" y="196"/>
                    <a:pt x="400" y="227"/>
                  </a:cubicBezTo>
                  <a:cubicBezTo>
                    <a:pt x="296" y="227"/>
                    <a:pt x="296" y="227"/>
                    <a:pt x="296" y="227"/>
                  </a:cubicBezTo>
                  <a:lnTo>
                    <a:pt x="296" y="156"/>
                  </a:lnTo>
                  <a:close/>
                  <a:moveTo>
                    <a:pt x="296" y="261"/>
                  </a:moveTo>
                  <a:cubicBezTo>
                    <a:pt x="400" y="261"/>
                    <a:pt x="400" y="261"/>
                    <a:pt x="400" y="261"/>
                  </a:cubicBezTo>
                  <a:cubicBezTo>
                    <a:pt x="399" y="292"/>
                    <a:pt x="393" y="321"/>
                    <a:pt x="385" y="346"/>
                  </a:cubicBezTo>
                  <a:cubicBezTo>
                    <a:pt x="358" y="338"/>
                    <a:pt x="328" y="333"/>
                    <a:pt x="296" y="332"/>
                  </a:cubicBezTo>
                  <a:lnTo>
                    <a:pt x="296" y="261"/>
                  </a:lnTo>
                  <a:close/>
                  <a:moveTo>
                    <a:pt x="296" y="451"/>
                  </a:moveTo>
                  <a:cubicBezTo>
                    <a:pt x="296" y="367"/>
                    <a:pt x="296" y="367"/>
                    <a:pt x="296" y="367"/>
                  </a:cubicBezTo>
                  <a:cubicBezTo>
                    <a:pt x="323" y="368"/>
                    <a:pt x="348" y="372"/>
                    <a:pt x="371" y="379"/>
                  </a:cubicBezTo>
                  <a:cubicBezTo>
                    <a:pt x="352" y="417"/>
                    <a:pt x="326" y="443"/>
                    <a:pt x="296" y="451"/>
                  </a:cubicBezTo>
                  <a:close/>
                  <a:moveTo>
                    <a:pt x="377" y="435"/>
                  </a:moveTo>
                  <a:cubicBezTo>
                    <a:pt x="387" y="423"/>
                    <a:pt x="397" y="408"/>
                    <a:pt x="404" y="392"/>
                  </a:cubicBezTo>
                  <a:cubicBezTo>
                    <a:pt x="414" y="396"/>
                    <a:pt x="424" y="401"/>
                    <a:pt x="432" y="406"/>
                  </a:cubicBezTo>
                  <a:cubicBezTo>
                    <a:pt x="416" y="418"/>
                    <a:pt x="397" y="428"/>
                    <a:pt x="377" y="435"/>
                  </a:cubicBezTo>
                  <a:close/>
                  <a:moveTo>
                    <a:pt x="461" y="383"/>
                  </a:moveTo>
                  <a:cubicBezTo>
                    <a:pt x="448" y="374"/>
                    <a:pt x="434" y="365"/>
                    <a:pt x="418" y="359"/>
                  </a:cubicBezTo>
                  <a:cubicBezTo>
                    <a:pt x="428" y="329"/>
                    <a:pt x="434" y="297"/>
                    <a:pt x="435" y="261"/>
                  </a:cubicBezTo>
                  <a:cubicBezTo>
                    <a:pt x="522" y="261"/>
                    <a:pt x="522" y="261"/>
                    <a:pt x="522" y="261"/>
                  </a:cubicBezTo>
                  <a:cubicBezTo>
                    <a:pt x="517" y="308"/>
                    <a:pt x="495" y="350"/>
                    <a:pt x="461" y="383"/>
                  </a:cubicBezTo>
                  <a:close/>
                </a:path>
              </a:pathLst>
            </a:custGeom>
            <a:solidFill>
              <a:srgbClr val="1F62A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93" name="Grupo 903">
            <a:extLst>
              <a:ext uri="{FF2B5EF4-FFF2-40B4-BE49-F238E27FC236}">
                <a16:creationId xmlns:a16="http://schemas.microsoft.com/office/drawing/2014/main" xmlns="" id="{811BEAA1-42B0-4398-B9FF-E0BE6891244F}"/>
              </a:ext>
            </a:extLst>
          </p:cNvPr>
          <p:cNvGrpSpPr/>
          <p:nvPr/>
        </p:nvGrpSpPr>
        <p:grpSpPr>
          <a:xfrm>
            <a:off x="115524" y="4297232"/>
            <a:ext cx="3210203" cy="572777"/>
            <a:chOff x="354315" y="4760793"/>
            <a:chExt cx="3210203" cy="572777"/>
          </a:xfrm>
        </p:grpSpPr>
        <p:sp>
          <p:nvSpPr>
            <p:cNvPr id="994" name="CaixaDeTexto 909">
              <a:extLst>
                <a:ext uri="{FF2B5EF4-FFF2-40B4-BE49-F238E27FC236}">
                  <a16:creationId xmlns:a16="http://schemas.microsoft.com/office/drawing/2014/main" xmlns="" id="{561805F3-0C68-4173-B718-91157DB53946}"/>
                </a:ext>
              </a:extLst>
            </p:cNvPr>
            <p:cNvSpPr txBox="1"/>
            <p:nvPr/>
          </p:nvSpPr>
          <p:spPr>
            <a:xfrm>
              <a:off x="852924" y="4760793"/>
              <a:ext cx="271159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800"/>
                </a:spcBef>
              </a:pPr>
              <a:r>
                <a:rPr lang="es-ES_tradnl" sz="1400" b="1" kern="1200" dirty="0">
                  <a:solidFill>
                    <a:srgbClr val="01A6D6"/>
                  </a:solidFill>
                  <a:latin typeface="Arial" charset="0"/>
                  <a:ea typeface="Arial" charset="0"/>
                  <a:cs typeface="Arial" charset="0"/>
                </a:rPr>
                <a:t>#1 en Brasil             </a:t>
              </a:r>
              <a:endParaRPr lang="es-ES_tradnl" sz="1400" b="1" dirty="0">
                <a:solidFill>
                  <a:srgbClr val="01A6D6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s-ES_tradnl" sz="1400" b="1" dirty="0">
                  <a:solidFill>
                    <a:srgbClr val="01A6D6"/>
                  </a:solidFill>
                  <a:latin typeface="Arial" charset="0"/>
                  <a:cs typeface="Arial" charset="0"/>
                </a:rPr>
                <a:t>#6 en el mundo</a:t>
              </a:r>
            </a:p>
          </p:txBody>
        </p:sp>
        <p:sp>
          <p:nvSpPr>
            <p:cNvPr id="995" name="Freeform 9">
              <a:extLst>
                <a:ext uri="{FF2B5EF4-FFF2-40B4-BE49-F238E27FC236}">
                  <a16:creationId xmlns:a16="http://schemas.microsoft.com/office/drawing/2014/main" xmlns="" id="{BD3380B9-A8DA-4E7F-AC72-CF90BA9B6C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4315" y="4897634"/>
              <a:ext cx="435936" cy="435936"/>
            </a:xfrm>
            <a:custGeom>
              <a:avLst/>
              <a:gdLst>
                <a:gd name="T0" fmla="*/ 550 w 629"/>
                <a:gd name="T1" fmla="*/ 59 h 629"/>
                <a:gd name="T2" fmla="*/ 589 w 629"/>
                <a:gd name="T3" fmla="*/ 98 h 629"/>
                <a:gd name="T4" fmla="*/ 39 w 629"/>
                <a:gd name="T5" fmla="*/ 196 h 629"/>
                <a:gd name="T6" fmla="*/ 59 w 629"/>
                <a:gd name="T7" fmla="*/ 79 h 629"/>
                <a:gd name="T8" fmla="*/ 59 w 629"/>
                <a:gd name="T9" fmla="*/ 39 h 629"/>
                <a:gd name="T10" fmla="*/ 0 w 629"/>
                <a:gd name="T11" fmla="*/ 570 h 629"/>
                <a:gd name="T12" fmla="*/ 570 w 629"/>
                <a:gd name="T13" fmla="*/ 629 h 629"/>
                <a:gd name="T14" fmla="*/ 629 w 629"/>
                <a:gd name="T15" fmla="*/ 98 h 629"/>
                <a:gd name="T16" fmla="*/ 589 w 629"/>
                <a:gd name="T17" fmla="*/ 570 h 629"/>
                <a:gd name="T18" fmla="*/ 59 w 629"/>
                <a:gd name="T19" fmla="*/ 589 h 629"/>
                <a:gd name="T20" fmla="*/ 39 w 629"/>
                <a:gd name="T21" fmla="*/ 236 h 629"/>
                <a:gd name="T22" fmla="*/ 589 w 629"/>
                <a:gd name="T23" fmla="*/ 570 h 629"/>
                <a:gd name="T24" fmla="*/ 137 w 629"/>
                <a:gd name="T25" fmla="*/ 98 h 629"/>
                <a:gd name="T26" fmla="*/ 118 w 629"/>
                <a:gd name="T27" fmla="*/ 0 h 629"/>
                <a:gd name="T28" fmla="*/ 98 w 629"/>
                <a:gd name="T29" fmla="*/ 98 h 629"/>
                <a:gd name="T30" fmla="*/ 196 w 629"/>
                <a:gd name="T31" fmla="*/ 118 h 629"/>
                <a:gd name="T32" fmla="*/ 216 w 629"/>
                <a:gd name="T33" fmla="*/ 20 h 629"/>
                <a:gd name="T34" fmla="*/ 177 w 629"/>
                <a:gd name="T35" fmla="*/ 20 h 629"/>
                <a:gd name="T36" fmla="*/ 196 w 629"/>
                <a:gd name="T37" fmla="*/ 118 h 629"/>
                <a:gd name="T38" fmla="*/ 295 w 629"/>
                <a:gd name="T39" fmla="*/ 98 h 629"/>
                <a:gd name="T40" fmla="*/ 275 w 629"/>
                <a:gd name="T41" fmla="*/ 0 h 629"/>
                <a:gd name="T42" fmla="*/ 255 w 629"/>
                <a:gd name="T43" fmla="*/ 98 h 629"/>
                <a:gd name="T44" fmla="*/ 354 w 629"/>
                <a:gd name="T45" fmla="*/ 118 h 629"/>
                <a:gd name="T46" fmla="*/ 373 w 629"/>
                <a:gd name="T47" fmla="*/ 20 h 629"/>
                <a:gd name="T48" fmla="*/ 334 w 629"/>
                <a:gd name="T49" fmla="*/ 20 h 629"/>
                <a:gd name="T50" fmla="*/ 354 w 629"/>
                <a:gd name="T51" fmla="*/ 118 h 629"/>
                <a:gd name="T52" fmla="*/ 452 w 629"/>
                <a:gd name="T53" fmla="*/ 98 h 629"/>
                <a:gd name="T54" fmla="*/ 432 w 629"/>
                <a:gd name="T55" fmla="*/ 0 h 629"/>
                <a:gd name="T56" fmla="*/ 412 w 629"/>
                <a:gd name="T57" fmla="*/ 98 h 629"/>
                <a:gd name="T58" fmla="*/ 511 w 629"/>
                <a:gd name="T59" fmla="*/ 118 h 629"/>
                <a:gd name="T60" fmla="*/ 530 w 629"/>
                <a:gd name="T61" fmla="*/ 20 h 629"/>
                <a:gd name="T62" fmla="*/ 491 w 629"/>
                <a:gd name="T63" fmla="*/ 20 h 629"/>
                <a:gd name="T64" fmla="*/ 511 w 629"/>
                <a:gd name="T65" fmla="*/ 118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9" h="629">
                  <a:moveTo>
                    <a:pt x="570" y="39"/>
                  </a:moveTo>
                  <a:cubicBezTo>
                    <a:pt x="559" y="39"/>
                    <a:pt x="550" y="48"/>
                    <a:pt x="550" y="59"/>
                  </a:cubicBezTo>
                  <a:cubicBezTo>
                    <a:pt x="550" y="70"/>
                    <a:pt x="559" y="79"/>
                    <a:pt x="570" y="79"/>
                  </a:cubicBezTo>
                  <a:cubicBezTo>
                    <a:pt x="580" y="79"/>
                    <a:pt x="589" y="87"/>
                    <a:pt x="589" y="98"/>
                  </a:cubicBezTo>
                  <a:cubicBezTo>
                    <a:pt x="589" y="196"/>
                    <a:pt x="589" y="196"/>
                    <a:pt x="589" y="196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9" y="87"/>
                    <a:pt x="48" y="79"/>
                    <a:pt x="59" y="79"/>
                  </a:cubicBezTo>
                  <a:cubicBezTo>
                    <a:pt x="70" y="79"/>
                    <a:pt x="79" y="70"/>
                    <a:pt x="79" y="59"/>
                  </a:cubicBezTo>
                  <a:cubicBezTo>
                    <a:pt x="79" y="48"/>
                    <a:pt x="70" y="39"/>
                    <a:pt x="59" y="39"/>
                  </a:cubicBezTo>
                  <a:cubicBezTo>
                    <a:pt x="26" y="39"/>
                    <a:pt x="0" y="66"/>
                    <a:pt x="0" y="98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602"/>
                    <a:pt x="26" y="629"/>
                    <a:pt x="59" y="629"/>
                  </a:cubicBezTo>
                  <a:cubicBezTo>
                    <a:pt x="570" y="629"/>
                    <a:pt x="570" y="629"/>
                    <a:pt x="570" y="629"/>
                  </a:cubicBezTo>
                  <a:cubicBezTo>
                    <a:pt x="602" y="629"/>
                    <a:pt x="629" y="602"/>
                    <a:pt x="629" y="570"/>
                  </a:cubicBezTo>
                  <a:cubicBezTo>
                    <a:pt x="629" y="98"/>
                    <a:pt x="629" y="98"/>
                    <a:pt x="629" y="98"/>
                  </a:cubicBezTo>
                  <a:cubicBezTo>
                    <a:pt x="629" y="66"/>
                    <a:pt x="602" y="39"/>
                    <a:pt x="570" y="39"/>
                  </a:cubicBezTo>
                  <a:close/>
                  <a:moveTo>
                    <a:pt x="589" y="570"/>
                  </a:moveTo>
                  <a:cubicBezTo>
                    <a:pt x="589" y="580"/>
                    <a:pt x="580" y="589"/>
                    <a:pt x="570" y="589"/>
                  </a:cubicBezTo>
                  <a:cubicBezTo>
                    <a:pt x="59" y="589"/>
                    <a:pt x="59" y="589"/>
                    <a:pt x="59" y="589"/>
                  </a:cubicBezTo>
                  <a:cubicBezTo>
                    <a:pt x="48" y="589"/>
                    <a:pt x="39" y="580"/>
                    <a:pt x="39" y="570"/>
                  </a:cubicBezTo>
                  <a:cubicBezTo>
                    <a:pt x="39" y="236"/>
                    <a:pt x="39" y="236"/>
                    <a:pt x="39" y="236"/>
                  </a:cubicBezTo>
                  <a:cubicBezTo>
                    <a:pt x="589" y="236"/>
                    <a:pt x="589" y="236"/>
                    <a:pt x="589" y="236"/>
                  </a:cubicBezTo>
                  <a:lnTo>
                    <a:pt x="589" y="570"/>
                  </a:lnTo>
                  <a:close/>
                  <a:moveTo>
                    <a:pt x="118" y="118"/>
                  </a:moveTo>
                  <a:cubicBezTo>
                    <a:pt x="129" y="118"/>
                    <a:pt x="137" y="109"/>
                    <a:pt x="137" y="98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7" y="9"/>
                    <a:pt x="129" y="0"/>
                    <a:pt x="118" y="0"/>
                  </a:cubicBezTo>
                  <a:cubicBezTo>
                    <a:pt x="107" y="0"/>
                    <a:pt x="98" y="9"/>
                    <a:pt x="98" y="20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98" y="109"/>
                    <a:pt x="107" y="118"/>
                    <a:pt x="118" y="118"/>
                  </a:cubicBezTo>
                  <a:close/>
                  <a:moveTo>
                    <a:pt x="196" y="118"/>
                  </a:moveTo>
                  <a:cubicBezTo>
                    <a:pt x="207" y="118"/>
                    <a:pt x="216" y="109"/>
                    <a:pt x="216" y="98"/>
                  </a:cubicBezTo>
                  <a:cubicBezTo>
                    <a:pt x="216" y="20"/>
                    <a:pt x="216" y="20"/>
                    <a:pt x="216" y="20"/>
                  </a:cubicBezTo>
                  <a:cubicBezTo>
                    <a:pt x="216" y="9"/>
                    <a:pt x="207" y="0"/>
                    <a:pt x="196" y="0"/>
                  </a:cubicBezTo>
                  <a:cubicBezTo>
                    <a:pt x="186" y="0"/>
                    <a:pt x="177" y="9"/>
                    <a:pt x="177" y="20"/>
                  </a:cubicBezTo>
                  <a:cubicBezTo>
                    <a:pt x="177" y="98"/>
                    <a:pt x="177" y="98"/>
                    <a:pt x="177" y="98"/>
                  </a:cubicBezTo>
                  <a:cubicBezTo>
                    <a:pt x="177" y="109"/>
                    <a:pt x="186" y="118"/>
                    <a:pt x="196" y="118"/>
                  </a:cubicBezTo>
                  <a:close/>
                  <a:moveTo>
                    <a:pt x="275" y="118"/>
                  </a:moveTo>
                  <a:cubicBezTo>
                    <a:pt x="286" y="118"/>
                    <a:pt x="295" y="109"/>
                    <a:pt x="295" y="98"/>
                  </a:cubicBezTo>
                  <a:cubicBezTo>
                    <a:pt x="295" y="20"/>
                    <a:pt x="295" y="20"/>
                    <a:pt x="295" y="20"/>
                  </a:cubicBezTo>
                  <a:cubicBezTo>
                    <a:pt x="295" y="9"/>
                    <a:pt x="286" y="0"/>
                    <a:pt x="275" y="0"/>
                  </a:cubicBezTo>
                  <a:cubicBezTo>
                    <a:pt x="264" y="0"/>
                    <a:pt x="255" y="9"/>
                    <a:pt x="255" y="20"/>
                  </a:cubicBezTo>
                  <a:cubicBezTo>
                    <a:pt x="255" y="98"/>
                    <a:pt x="255" y="98"/>
                    <a:pt x="255" y="98"/>
                  </a:cubicBezTo>
                  <a:cubicBezTo>
                    <a:pt x="255" y="109"/>
                    <a:pt x="264" y="118"/>
                    <a:pt x="275" y="118"/>
                  </a:cubicBezTo>
                  <a:close/>
                  <a:moveTo>
                    <a:pt x="354" y="118"/>
                  </a:moveTo>
                  <a:cubicBezTo>
                    <a:pt x="364" y="118"/>
                    <a:pt x="373" y="109"/>
                    <a:pt x="373" y="98"/>
                  </a:cubicBezTo>
                  <a:cubicBezTo>
                    <a:pt x="373" y="20"/>
                    <a:pt x="373" y="20"/>
                    <a:pt x="373" y="20"/>
                  </a:cubicBezTo>
                  <a:cubicBezTo>
                    <a:pt x="373" y="9"/>
                    <a:pt x="364" y="0"/>
                    <a:pt x="354" y="0"/>
                  </a:cubicBezTo>
                  <a:cubicBezTo>
                    <a:pt x="343" y="0"/>
                    <a:pt x="334" y="9"/>
                    <a:pt x="334" y="20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4" y="109"/>
                    <a:pt x="343" y="118"/>
                    <a:pt x="354" y="118"/>
                  </a:cubicBezTo>
                  <a:close/>
                  <a:moveTo>
                    <a:pt x="432" y="118"/>
                  </a:moveTo>
                  <a:cubicBezTo>
                    <a:pt x="443" y="118"/>
                    <a:pt x="452" y="109"/>
                    <a:pt x="452" y="98"/>
                  </a:cubicBezTo>
                  <a:cubicBezTo>
                    <a:pt x="452" y="20"/>
                    <a:pt x="452" y="20"/>
                    <a:pt x="452" y="20"/>
                  </a:cubicBezTo>
                  <a:cubicBezTo>
                    <a:pt x="452" y="9"/>
                    <a:pt x="443" y="0"/>
                    <a:pt x="432" y="0"/>
                  </a:cubicBezTo>
                  <a:cubicBezTo>
                    <a:pt x="421" y="0"/>
                    <a:pt x="412" y="9"/>
                    <a:pt x="412" y="20"/>
                  </a:cubicBezTo>
                  <a:cubicBezTo>
                    <a:pt x="412" y="98"/>
                    <a:pt x="412" y="98"/>
                    <a:pt x="412" y="98"/>
                  </a:cubicBezTo>
                  <a:cubicBezTo>
                    <a:pt x="412" y="109"/>
                    <a:pt x="421" y="118"/>
                    <a:pt x="432" y="118"/>
                  </a:cubicBezTo>
                  <a:close/>
                  <a:moveTo>
                    <a:pt x="511" y="118"/>
                  </a:moveTo>
                  <a:cubicBezTo>
                    <a:pt x="522" y="118"/>
                    <a:pt x="530" y="109"/>
                    <a:pt x="530" y="98"/>
                  </a:cubicBezTo>
                  <a:cubicBezTo>
                    <a:pt x="530" y="20"/>
                    <a:pt x="530" y="20"/>
                    <a:pt x="530" y="20"/>
                  </a:cubicBezTo>
                  <a:cubicBezTo>
                    <a:pt x="530" y="9"/>
                    <a:pt x="522" y="0"/>
                    <a:pt x="511" y="0"/>
                  </a:cubicBezTo>
                  <a:cubicBezTo>
                    <a:pt x="500" y="0"/>
                    <a:pt x="491" y="9"/>
                    <a:pt x="491" y="20"/>
                  </a:cubicBezTo>
                  <a:cubicBezTo>
                    <a:pt x="491" y="98"/>
                    <a:pt x="491" y="98"/>
                    <a:pt x="491" y="98"/>
                  </a:cubicBezTo>
                  <a:cubicBezTo>
                    <a:pt x="491" y="109"/>
                    <a:pt x="500" y="118"/>
                    <a:pt x="511" y="118"/>
                  </a:cubicBezTo>
                  <a:close/>
                </a:path>
              </a:pathLst>
            </a:custGeom>
            <a:solidFill>
              <a:srgbClr val="1F62A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96" name="Grupo 904">
            <a:extLst>
              <a:ext uri="{FF2B5EF4-FFF2-40B4-BE49-F238E27FC236}">
                <a16:creationId xmlns:a16="http://schemas.microsoft.com/office/drawing/2014/main" xmlns="" id="{ABCC1A68-4BBE-45C8-B605-061F45161704}"/>
              </a:ext>
            </a:extLst>
          </p:cNvPr>
          <p:cNvGrpSpPr/>
          <p:nvPr/>
        </p:nvGrpSpPr>
        <p:grpSpPr>
          <a:xfrm>
            <a:off x="95757" y="5049512"/>
            <a:ext cx="3505923" cy="487462"/>
            <a:chOff x="511323" y="5850543"/>
            <a:chExt cx="3505923" cy="487462"/>
          </a:xfrm>
        </p:grpSpPr>
        <p:sp>
          <p:nvSpPr>
            <p:cNvPr id="997" name="CaixaDeTexto 907">
              <a:extLst>
                <a:ext uri="{FF2B5EF4-FFF2-40B4-BE49-F238E27FC236}">
                  <a16:creationId xmlns:a16="http://schemas.microsoft.com/office/drawing/2014/main" xmlns="" id="{E636EC77-FA8B-4191-9714-C6F84CEBD139}"/>
                </a:ext>
              </a:extLst>
            </p:cNvPr>
            <p:cNvSpPr txBox="1"/>
            <p:nvPr/>
          </p:nvSpPr>
          <p:spPr>
            <a:xfrm>
              <a:off x="1029699" y="5889840"/>
              <a:ext cx="298754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800"/>
                </a:spcBef>
              </a:pPr>
              <a:r>
                <a:rPr lang="es-ES_tradnl" sz="1400" b="1" dirty="0">
                  <a:solidFill>
                    <a:srgbClr val="01A6D6"/>
                  </a:solidFill>
                  <a:latin typeface="Arial" charset="0"/>
                  <a:ea typeface="Arial" charset="0"/>
                  <a:cs typeface="Arial" charset="0"/>
                </a:rPr>
                <a:t>12.</a:t>
              </a:r>
              <a:r>
                <a:rPr lang="es-ES_tradnl" sz="1400" b="1" kern="1200" dirty="0">
                  <a:solidFill>
                    <a:srgbClr val="01A6D6"/>
                  </a:solidFill>
                  <a:latin typeface="Arial" charset="0"/>
                  <a:ea typeface="Arial" charset="0"/>
                  <a:cs typeface="Arial" charset="0"/>
                </a:rPr>
                <a:t>000 </a:t>
              </a:r>
              <a:r>
                <a:rPr lang="es-ES_tradnl" sz="1400" kern="1200" dirty="0">
                  <a:solidFill>
                    <a:srgbClr val="01A6D6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s-ES_tradnl" sz="1400" dirty="0">
                  <a:solidFill>
                    <a:srgbClr val="4F4E51"/>
                  </a:solidFill>
                  <a:latin typeface="Arial" charset="0"/>
                  <a:ea typeface="Arial" charset="0"/>
                  <a:cs typeface="Arial" charset="0"/>
                </a:rPr>
                <a:t>trabajadores</a:t>
              </a:r>
              <a:endParaRPr lang="es-ES_tradnl" sz="1400" kern="1200" dirty="0">
                <a:solidFill>
                  <a:srgbClr val="4F4E5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98" name="Freeform 13">
              <a:extLst>
                <a:ext uri="{FF2B5EF4-FFF2-40B4-BE49-F238E27FC236}">
                  <a16:creationId xmlns:a16="http://schemas.microsoft.com/office/drawing/2014/main" xmlns="" id="{11CB97A7-A8A6-49FB-8F7E-BD7ACFA453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323" y="5850543"/>
              <a:ext cx="487462" cy="487462"/>
            </a:xfrm>
            <a:custGeom>
              <a:avLst/>
              <a:gdLst>
                <a:gd name="T0" fmla="*/ 187 w 412"/>
                <a:gd name="T1" fmla="*/ 283 h 412"/>
                <a:gd name="T2" fmla="*/ 283 w 412"/>
                <a:gd name="T3" fmla="*/ 166 h 412"/>
                <a:gd name="T4" fmla="*/ 187 w 412"/>
                <a:gd name="T5" fmla="*/ 48 h 412"/>
                <a:gd name="T6" fmla="*/ 117 w 412"/>
                <a:gd name="T7" fmla="*/ 84 h 412"/>
                <a:gd name="T8" fmla="*/ 90 w 412"/>
                <a:gd name="T9" fmla="*/ 166 h 412"/>
                <a:gd name="T10" fmla="*/ 187 w 412"/>
                <a:gd name="T11" fmla="*/ 283 h 412"/>
                <a:gd name="T12" fmla="*/ 187 w 412"/>
                <a:gd name="T13" fmla="*/ 74 h 412"/>
                <a:gd name="T14" fmla="*/ 258 w 412"/>
                <a:gd name="T15" fmla="*/ 166 h 412"/>
                <a:gd name="T16" fmla="*/ 187 w 412"/>
                <a:gd name="T17" fmla="*/ 257 h 412"/>
                <a:gd name="T18" fmla="*/ 116 w 412"/>
                <a:gd name="T19" fmla="*/ 166 h 412"/>
                <a:gd name="T20" fmla="*/ 187 w 412"/>
                <a:gd name="T21" fmla="*/ 74 h 412"/>
                <a:gd name="T22" fmla="*/ 268 w 412"/>
                <a:gd name="T23" fmla="*/ 270 h 412"/>
                <a:gd name="T24" fmla="*/ 255 w 412"/>
                <a:gd name="T25" fmla="*/ 283 h 412"/>
                <a:gd name="T26" fmla="*/ 268 w 412"/>
                <a:gd name="T27" fmla="*/ 296 h 412"/>
                <a:gd name="T28" fmla="*/ 348 w 412"/>
                <a:gd name="T29" fmla="*/ 376 h 412"/>
                <a:gd name="T30" fmla="*/ 337 w 412"/>
                <a:gd name="T31" fmla="*/ 386 h 412"/>
                <a:gd name="T32" fmla="*/ 36 w 412"/>
                <a:gd name="T33" fmla="*/ 386 h 412"/>
                <a:gd name="T34" fmla="*/ 26 w 412"/>
                <a:gd name="T35" fmla="*/ 376 h 412"/>
                <a:gd name="T36" fmla="*/ 106 w 412"/>
                <a:gd name="T37" fmla="*/ 296 h 412"/>
                <a:gd name="T38" fmla="*/ 118 w 412"/>
                <a:gd name="T39" fmla="*/ 283 h 412"/>
                <a:gd name="T40" fmla="*/ 106 w 412"/>
                <a:gd name="T41" fmla="*/ 270 h 412"/>
                <a:gd name="T42" fmla="*/ 0 w 412"/>
                <a:gd name="T43" fmla="*/ 376 h 412"/>
                <a:gd name="T44" fmla="*/ 36 w 412"/>
                <a:gd name="T45" fmla="*/ 412 h 412"/>
                <a:gd name="T46" fmla="*/ 337 w 412"/>
                <a:gd name="T47" fmla="*/ 412 h 412"/>
                <a:gd name="T48" fmla="*/ 373 w 412"/>
                <a:gd name="T49" fmla="*/ 376 h 412"/>
                <a:gd name="T50" fmla="*/ 268 w 412"/>
                <a:gd name="T51" fmla="*/ 270 h 412"/>
                <a:gd name="T52" fmla="*/ 196 w 412"/>
                <a:gd name="T53" fmla="*/ 34 h 412"/>
                <a:gd name="T54" fmla="*/ 225 w 412"/>
                <a:gd name="T55" fmla="*/ 26 h 412"/>
                <a:gd name="T56" fmla="*/ 296 w 412"/>
                <a:gd name="T57" fmla="*/ 117 h 412"/>
                <a:gd name="T58" fmla="*/ 293 w 412"/>
                <a:gd name="T59" fmla="*/ 144 h 412"/>
                <a:gd name="T60" fmla="*/ 303 w 412"/>
                <a:gd name="T61" fmla="*/ 159 h 412"/>
                <a:gd name="T62" fmla="*/ 306 w 412"/>
                <a:gd name="T63" fmla="*/ 160 h 412"/>
                <a:gd name="T64" fmla="*/ 318 w 412"/>
                <a:gd name="T65" fmla="*/ 150 h 412"/>
                <a:gd name="T66" fmla="*/ 322 w 412"/>
                <a:gd name="T67" fmla="*/ 117 h 412"/>
                <a:gd name="T68" fmla="*/ 225 w 412"/>
                <a:gd name="T69" fmla="*/ 0 h 412"/>
                <a:gd name="T70" fmla="*/ 183 w 412"/>
                <a:gd name="T71" fmla="*/ 12 h 412"/>
                <a:gd name="T72" fmla="*/ 178 w 412"/>
                <a:gd name="T73" fmla="*/ 29 h 412"/>
                <a:gd name="T74" fmla="*/ 196 w 412"/>
                <a:gd name="T75" fmla="*/ 34 h 412"/>
                <a:gd name="T76" fmla="*/ 309 w 412"/>
                <a:gd name="T77" fmla="*/ 219 h 412"/>
                <a:gd name="T78" fmla="*/ 296 w 412"/>
                <a:gd name="T79" fmla="*/ 232 h 412"/>
                <a:gd name="T80" fmla="*/ 309 w 412"/>
                <a:gd name="T81" fmla="*/ 245 h 412"/>
                <a:gd name="T82" fmla="*/ 386 w 412"/>
                <a:gd name="T83" fmla="*/ 325 h 412"/>
                <a:gd name="T84" fmla="*/ 385 w 412"/>
                <a:gd name="T85" fmla="*/ 330 h 412"/>
                <a:gd name="T86" fmla="*/ 392 w 412"/>
                <a:gd name="T87" fmla="*/ 347 h 412"/>
                <a:gd name="T88" fmla="*/ 397 w 412"/>
                <a:gd name="T89" fmla="*/ 348 h 412"/>
                <a:gd name="T90" fmla="*/ 409 w 412"/>
                <a:gd name="T91" fmla="*/ 340 h 412"/>
                <a:gd name="T92" fmla="*/ 412 w 412"/>
                <a:gd name="T93" fmla="*/ 325 h 412"/>
                <a:gd name="T94" fmla="*/ 309 w 412"/>
                <a:gd name="T95" fmla="*/ 219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12" h="412">
                  <a:moveTo>
                    <a:pt x="187" y="283"/>
                  </a:moveTo>
                  <a:cubicBezTo>
                    <a:pt x="240" y="283"/>
                    <a:pt x="283" y="231"/>
                    <a:pt x="283" y="166"/>
                  </a:cubicBezTo>
                  <a:cubicBezTo>
                    <a:pt x="283" y="101"/>
                    <a:pt x="240" y="48"/>
                    <a:pt x="187" y="48"/>
                  </a:cubicBezTo>
                  <a:cubicBezTo>
                    <a:pt x="160" y="48"/>
                    <a:pt x="136" y="61"/>
                    <a:pt x="117" y="84"/>
                  </a:cubicBezTo>
                  <a:cubicBezTo>
                    <a:pt x="100" y="106"/>
                    <a:pt x="90" y="135"/>
                    <a:pt x="90" y="166"/>
                  </a:cubicBezTo>
                  <a:cubicBezTo>
                    <a:pt x="90" y="231"/>
                    <a:pt x="133" y="283"/>
                    <a:pt x="187" y="283"/>
                  </a:cubicBezTo>
                  <a:close/>
                  <a:moveTo>
                    <a:pt x="187" y="74"/>
                  </a:moveTo>
                  <a:cubicBezTo>
                    <a:pt x="226" y="74"/>
                    <a:pt x="258" y="115"/>
                    <a:pt x="258" y="166"/>
                  </a:cubicBezTo>
                  <a:cubicBezTo>
                    <a:pt x="258" y="216"/>
                    <a:pt x="226" y="257"/>
                    <a:pt x="187" y="257"/>
                  </a:cubicBezTo>
                  <a:cubicBezTo>
                    <a:pt x="148" y="257"/>
                    <a:pt x="116" y="216"/>
                    <a:pt x="116" y="166"/>
                  </a:cubicBezTo>
                  <a:cubicBezTo>
                    <a:pt x="116" y="115"/>
                    <a:pt x="148" y="74"/>
                    <a:pt x="187" y="74"/>
                  </a:cubicBezTo>
                  <a:close/>
                  <a:moveTo>
                    <a:pt x="268" y="270"/>
                  </a:moveTo>
                  <a:cubicBezTo>
                    <a:pt x="261" y="270"/>
                    <a:pt x="255" y="276"/>
                    <a:pt x="255" y="283"/>
                  </a:cubicBezTo>
                  <a:cubicBezTo>
                    <a:pt x="255" y="290"/>
                    <a:pt x="261" y="296"/>
                    <a:pt x="268" y="296"/>
                  </a:cubicBezTo>
                  <a:cubicBezTo>
                    <a:pt x="312" y="296"/>
                    <a:pt x="348" y="332"/>
                    <a:pt x="348" y="376"/>
                  </a:cubicBezTo>
                  <a:cubicBezTo>
                    <a:pt x="348" y="382"/>
                    <a:pt x="343" y="386"/>
                    <a:pt x="337" y="386"/>
                  </a:cubicBezTo>
                  <a:cubicBezTo>
                    <a:pt x="36" y="386"/>
                    <a:pt x="36" y="386"/>
                    <a:pt x="36" y="386"/>
                  </a:cubicBezTo>
                  <a:cubicBezTo>
                    <a:pt x="30" y="386"/>
                    <a:pt x="26" y="382"/>
                    <a:pt x="26" y="376"/>
                  </a:cubicBezTo>
                  <a:cubicBezTo>
                    <a:pt x="26" y="332"/>
                    <a:pt x="62" y="296"/>
                    <a:pt x="106" y="296"/>
                  </a:cubicBezTo>
                  <a:cubicBezTo>
                    <a:pt x="113" y="296"/>
                    <a:pt x="118" y="290"/>
                    <a:pt x="118" y="283"/>
                  </a:cubicBezTo>
                  <a:cubicBezTo>
                    <a:pt x="118" y="276"/>
                    <a:pt x="113" y="270"/>
                    <a:pt x="106" y="270"/>
                  </a:cubicBezTo>
                  <a:cubicBezTo>
                    <a:pt x="47" y="270"/>
                    <a:pt x="0" y="318"/>
                    <a:pt x="0" y="376"/>
                  </a:cubicBezTo>
                  <a:cubicBezTo>
                    <a:pt x="0" y="396"/>
                    <a:pt x="16" y="412"/>
                    <a:pt x="36" y="412"/>
                  </a:cubicBezTo>
                  <a:cubicBezTo>
                    <a:pt x="337" y="412"/>
                    <a:pt x="337" y="412"/>
                    <a:pt x="337" y="412"/>
                  </a:cubicBezTo>
                  <a:cubicBezTo>
                    <a:pt x="357" y="412"/>
                    <a:pt x="373" y="396"/>
                    <a:pt x="373" y="376"/>
                  </a:cubicBezTo>
                  <a:cubicBezTo>
                    <a:pt x="373" y="318"/>
                    <a:pt x="326" y="270"/>
                    <a:pt x="268" y="270"/>
                  </a:cubicBezTo>
                  <a:close/>
                  <a:moveTo>
                    <a:pt x="196" y="34"/>
                  </a:moveTo>
                  <a:cubicBezTo>
                    <a:pt x="205" y="29"/>
                    <a:pt x="215" y="26"/>
                    <a:pt x="225" y="26"/>
                  </a:cubicBezTo>
                  <a:cubicBezTo>
                    <a:pt x="264" y="26"/>
                    <a:pt x="296" y="67"/>
                    <a:pt x="296" y="117"/>
                  </a:cubicBezTo>
                  <a:cubicBezTo>
                    <a:pt x="296" y="127"/>
                    <a:pt x="295" y="135"/>
                    <a:pt x="293" y="144"/>
                  </a:cubicBezTo>
                  <a:cubicBezTo>
                    <a:pt x="292" y="151"/>
                    <a:pt x="296" y="158"/>
                    <a:pt x="303" y="159"/>
                  </a:cubicBezTo>
                  <a:cubicBezTo>
                    <a:pt x="304" y="160"/>
                    <a:pt x="305" y="160"/>
                    <a:pt x="306" y="160"/>
                  </a:cubicBezTo>
                  <a:cubicBezTo>
                    <a:pt x="312" y="160"/>
                    <a:pt x="317" y="156"/>
                    <a:pt x="318" y="150"/>
                  </a:cubicBezTo>
                  <a:cubicBezTo>
                    <a:pt x="321" y="139"/>
                    <a:pt x="322" y="129"/>
                    <a:pt x="322" y="117"/>
                  </a:cubicBezTo>
                  <a:cubicBezTo>
                    <a:pt x="322" y="53"/>
                    <a:pt x="279" y="0"/>
                    <a:pt x="225" y="0"/>
                  </a:cubicBezTo>
                  <a:cubicBezTo>
                    <a:pt x="211" y="0"/>
                    <a:pt x="196" y="4"/>
                    <a:pt x="183" y="12"/>
                  </a:cubicBezTo>
                  <a:cubicBezTo>
                    <a:pt x="177" y="15"/>
                    <a:pt x="175" y="23"/>
                    <a:pt x="178" y="29"/>
                  </a:cubicBezTo>
                  <a:cubicBezTo>
                    <a:pt x="182" y="36"/>
                    <a:pt x="190" y="38"/>
                    <a:pt x="196" y="34"/>
                  </a:cubicBezTo>
                  <a:close/>
                  <a:moveTo>
                    <a:pt x="309" y="219"/>
                  </a:moveTo>
                  <a:cubicBezTo>
                    <a:pt x="302" y="219"/>
                    <a:pt x="296" y="225"/>
                    <a:pt x="296" y="232"/>
                  </a:cubicBezTo>
                  <a:cubicBezTo>
                    <a:pt x="296" y="239"/>
                    <a:pt x="302" y="245"/>
                    <a:pt x="309" y="245"/>
                  </a:cubicBezTo>
                  <a:cubicBezTo>
                    <a:pt x="353" y="245"/>
                    <a:pt x="386" y="281"/>
                    <a:pt x="386" y="325"/>
                  </a:cubicBezTo>
                  <a:cubicBezTo>
                    <a:pt x="386" y="327"/>
                    <a:pt x="386" y="328"/>
                    <a:pt x="385" y="330"/>
                  </a:cubicBezTo>
                  <a:cubicBezTo>
                    <a:pt x="382" y="336"/>
                    <a:pt x="385" y="344"/>
                    <a:pt x="392" y="347"/>
                  </a:cubicBezTo>
                  <a:cubicBezTo>
                    <a:pt x="394" y="347"/>
                    <a:pt x="395" y="348"/>
                    <a:pt x="397" y="348"/>
                  </a:cubicBezTo>
                  <a:cubicBezTo>
                    <a:pt x="402" y="348"/>
                    <a:pt x="407" y="345"/>
                    <a:pt x="409" y="340"/>
                  </a:cubicBezTo>
                  <a:cubicBezTo>
                    <a:pt x="411" y="335"/>
                    <a:pt x="412" y="330"/>
                    <a:pt x="412" y="325"/>
                  </a:cubicBezTo>
                  <a:cubicBezTo>
                    <a:pt x="412" y="267"/>
                    <a:pt x="367" y="219"/>
                    <a:pt x="309" y="219"/>
                  </a:cubicBezTo>
                  <a:close/>
                </a:path>
              </a:pathLst>
            </a:custGeom>
            <a:solidFill>
              <a:srgbClr val="1F62AE"/>
            </a:solidFill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99" name="CaixaDeTexto 905">
            <a:extLst>
              <a:ext uri="{FF2B5EF4-FFF2-40B4-BE49-F238E27FC236}">
                <a16:creationId xmlns:a16="http://schemas.microsoft.com/office/drawing/2014/main" xmlns="" id="{2E1539C7-5078-45A6-9AEA-ABF451CB14D6}"/>
              </a:ext>
            </a:extLst>
          </p:cNvPr>
          <p:cNvSpPr txBox="1"/>
          <p:nvPr/>
        </p:nvSpPr>
        <p:spPr>
          <a:xfrm>
            <a:off x="614133" y="5866103"/>
            <a:ext cx="1870228" cy="52322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s-ES_tradnl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ea typeface="Arial" charset="0"/>
                <a:cs typeface="Arial" charset="0"/>
              </a:rPr>
              <a:t>Capacidad instalada </a:t>
            </a:r>
            <a:r>
              <a:rPr lang="es-ES_tradnl" sz="1400" b="1" dirty="0">
                <a:solidFill>
                  <a:srgbClr val="01A6D6"/>
                </a:solidFill>
                <a:latin typeface="Arial" charset="0"/>
                <a:ea typeface="Arial" charset="0"/>
                <a:cs typeface="Arial" charset="0"/>
              </a:rPr>
              <a:t>52,8 Mt/año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00" name="Imagem 6">
            <a:extLst>
              <a:ext uri="{FF2B5EF4-FFF2-40B4-BE49-F238E27FC236}">
                <a16:creationId xmlns:a16="http://schemas.microsoft.com/office/drawing/2014/main" xmlns="" id="{FCD0CD5A-BBA8-4552-90C5-576127B0A90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4" y="5707062"/>
            <a:ext cx="461388" cy="68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78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2" y="-12032"/>
            <a:ext cx="4631444" cy="6870032"/>
          </a:xfrm>
          <a:prstGeom prst="rect">
            <a:avLst/>
          </a:prstGeom>
        </p:spPr>
      </p:pic>
      <p:cxnSp>
        <p:nvCxnSpPr>
          <p:cNvPr id="5" name="Conector reto 45">
            <a:extLst>
              <a:ext uri="{FF2B5EF4-FFF2-40B4-BE49-F238E27FC236}">
                <a16:creationId xmlns:a16="http://schemas.microsoft.com/office/drawing/2014/main" xmlns="" id="{E51D3BEA-C1E1-4876-A3B1-43ADF43EB343}"/>
              </a:ext>
            </a:extLst>
          </p:cNvPr>
          <p:cNvCxnSpPr>
            <a:cxnSpLocks/>
          </p:cNvCxnSpPr>
          <p:nvPr/>
        </p:nvCxnSpPr>
        <p:spPr bwMode="auto">
          <a:xfrm flipV="1">
            <a:off x="4658360" y="2949576"/>
            <a:ext cx="0" cy="3908424"/>
          </a:xfrm>
          <a:prstGeom prst="line">
            <a:avLst/>
          </a:prstGeom>
          <a:noFill/>
          <a:ln w="38100" cap="sq">
            <a:solidFill>
              <a:srgbClr val="90BE4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Conector reto 47">
            <a:extLst>
              <a:ext uri="{FF2B5EF4-FFF2-40B4-BE49-F238E27FC236}">
                <a16:creationId xmlns:a16="http://schemas.microsoft.com/office/drawing/2014/main" xmlns="" id="{90793F13-EBF5-4917-9B11-7393DA2DEBB3}"/>
              </a:ext>
            </a:extLst>
          </p:cNvPr>
          <p:cNvCxnSpPr>
            <a:cxnSpLocks/>
          </p:cNvCxnSpPr>
          <p:nvPr/>
        </p:nvCxnSpPr>
        <p:spPr bwMode="auto">
          <a:xfrm flipV="1">
            <a:off x="4658360" y="18854"/>
            <a:ext cx="0" cy="2933700"/>
          </a:xfrm>
          <a:prstGeom prst="line">
            <a:avLst/>
          </a:prstGeom>
          <a:noFill/>
          <a:ln w="38100" cap="sq">
            <a:solidFill>
              <a:srgbClr val="F5822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4" name="Semicírculo 23">
            <a:extLst>
              <a:ext uri="{FF2B5EF4-FFF2-40B4-BE49-F238E27FC236}">
                <a16:creationId xmlns:a16="http://schemas.microsoft.com/office/drawing/2014/main" xmlns="" id="{7E43D30D-9C7A-4CE1-B547-8CD1149A7FE1}"/>
              </a:ext>
            </a:extLst>
          </p:cNvPr>
          <p:cNvSpPr/>
          <p:nvPr/>
        </p:nvSpPr>
        <p:spPr>
          <a:xfrm>
            <a:off x="215900" y="742949"/>
            <a:ext cx="3441700" cy="340995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noFill/>
          <a:ln>
            <a:solidFill>
              <a:srgbClr val="90BE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/>
        </p:nvSpPr>
        <p:spPr>
          <a:xfrm rot="16200000" flipH="1">
            <a:off x="392936" y="3396721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37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/>
        </p:nvSpPr>
        <p:spPr>
          <a:xfrm flipH="1">
            <a:off x="302546" y="4888507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>
              <a:solidFill>
                <a:prstClr val="black"/>
              </a:solidFill>
            </a:endParaRPr>
          </a:p>
        </p:txBody>
      </p:sp>
      <p:sp>
        <p:nvSpPr>
          <p:cNvPr id="38" name="Semicírculo 49">
            <a:extLst>
              <a:ext uri="{FF2B5EF4-FFF2-40B4-BE49-F238E27FC236}">
                <a16:creationId xmlns:a16="http://schemas.microsoft.com/office/drawing/2014/main" xmlns="" id="{4D3E0388-D6DE-4491-B90B-37405D4761CE}"/>
              </a:ext>
            </a:extLst>
          </p:cNvPr>
          <p:cNvSpPr/>
          <p:nvPr/>
        </p:nvSpPr>
        <p:spPr>
          <a:xfrm flipH="1">
            <a:off x="625517" y="2632226"/>
            <a:ext cx="952152" cy="952152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sp>
        <p:nvSpPr>
          <p:cNvPr id="40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/>
        </p:nvSpPr>
        <p:spPr>
          <a:xfrm rot="10800000">
            <a:off x="5462738" y="3022804"/>
            <a:ext cx="5524500" cy="2245481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0">
                <a:srgbClr val="348592">
                  <a:shade val="30000"/>
                  <a:satMod val="115000"/>
                </a:srgbClr>
              </a:gs>
              <a:gs pos="50000">
                <a:srgbClr val="348592">
                  <a:shade val="67500"/>
                  <a:satMod val="115000"/>
                </a:srgbClr>
              </a:gs>
              <a:gs pos="100000">
                <a:srgbClr val="348592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6" name="Semicírculo 31">
            <a:extLst>
              <a:ext uri="{FF2B5EF4-FFF2-40B4-BE49-F238E27FC236}">
                <a16:creationId xmlns:a16="http://schemas.microsoft.com/office/drawing/2014/main" xmlns="" id="{DDC03DC4-5992-48E8-83FD-C55B3D244F42}"/>
              </a:ext>
            </a:extLst>
          </p:cNvPr>
          <p:cNvSpPr/>
          <p:nvPr/>
        </p:nvSpPr>
        <p:spPr>
          <a:xfrm flipH="1">
            <a:off x="2384607" y="1038430"/>
            <a:ext cx="3717471" cy="3717471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1F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47" name="Semicírculo 49">
            <a:extLst>
              <a:ext uri="{FF2B5EF4-FFF2-40B4-BE49-F238E27FC236}">
                <a16:creationId xmlns:a16="http://schemas.microsoft.com/office/drawing/2014/main" xmlns="" id="{4D3E0388-D6DE-4491-B90B-37405D4761CE}"/>
              </a:ext>
            </a:extLst>
          </p:cNvPr>
          <p:cNvSpPr/>
          <p:nvPr/>
        </p:nvSpPr>
        <p:spPr>
          <a:xfrm flipH="1">
            <a:off x="10283565" y="2086529"/>
            <a:ext cx="952152" cy="952152"/>
          </a:xfrm>
          <a:prstGeom prst="blockArc">
            <a:avLst>
              <a:gd name="adj1" fmla="val 10800000"/>
              <a:gd name="adj2" fmla="val 16180470"/>
              <a:gd name="adj3" fmla="val 16917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B54F7CB4-1688-4039-B8A4-9803902B0EF6}"/>
              </a:ext>
            </a:extLst>
          </p:cNvPr>
          <p:cNvSpPr/>
          <p:nvPr/>
        </p:nvSpPr>
        <p:spPr>
          <a:xfrm>
            <a:off x="4460486" y="-857132"/>
            <a:ext cx="402364" cy="402364"/>
          </a:xfrm>
          <a:prstGeom prst="ellipse">
            <a:avLst/>
          </a:prstGeom>
          <a:solidFill>
            <a:srgbClr val="1F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7" name="Elipse 20">
            <a:extLst>
              <a:ext uri="{FF2B5EF4-FFF2-40B4-BE49-F238E27FC236}">
                <a16:creationId xmlns:a16="http://schemas.microsoft.com/office/drawing/2014/main" xmlns="" id="{10286681-3BEA-48A8-8E55-D4397F7E8C85}"/>
              </a:ext>
            </a:extLst>
          </p:cNvPr>
          <p:cNvSpPr/>
          <p:nvPr/>
        </p:nvSpPr>
        <p:spPr>
          <a:xfrm>
            <a:off x="2067669" y="-857132"/>
            <a:ext cx="402364" cy="402364"/>
          </a:xfrm>
          <a:prstGeom prst="ellips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pt-BR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8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2858828" y="-857132"/>
            <a:ext cx="402364" cy="402364"/>
          </a:xfrm>
          <a:prstGeom prst="ellipse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pt-BR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9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828437" y="-857132"/>
            <a:ext cx="402364" cy="402364"/>
          </a:xfrm>
          <a:prstGeom prst="ellipse">
            <a:avLst/>
          </a:prstGeom>
          <a:solidFill>
            <a:srgbClr val="4F4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0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9246118" y="-857132"/>
            <a:ext cx="402364" cy="402364"/>
          </a:xfrm>
          <a:prstGeom prst="ellipse">
            <a:avLst/>
          </a:prstGeom>
          <a:solidFill>
            <a:srgbClr val="003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1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7663800" y="-857132"/>
            <a:ext cx="402364" cy="402364"/>
          </a:xfrm>
          <a:prstGeom prst="ellipse">
            <a:avLst/>
          </a:prstGeom>
          <a:solidFill>
            <a:srgbClr val="3485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2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5290323" y="-857132"/>
            <a:ext cx="402364" cy="402364"/>
          </a:xfrm>
          <a:prstGeom prst="ellipse">
            <a:avLst/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3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872641" y="-857132"/>
            <a:ext cx="402364" cy="402364"/>
          </a:xfrm>
          <a:prstGeom prst="ellipse">
            <a:avLst/>
          </a:prstGeom>
          <a:solidFill>
            <a:srgbClr val="A13E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4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081482" y="-857132"/>
            <a:ext cx="402364" cy="402364"/>
          </a:xfrm>
          <a:prstGeom prst="ellipse">
            <a:avLst/>
          </a:prstGeom>
          <a:solidFill>
            <a:srgbClr val="FFD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5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8454959" y="-857132"/>
            <a:ext cx="402364" cy="402364"/>
          </a:xfrm>
          <a:prstGeom prst="ellipse">
            <a:avLst/>
          </a:prstGeom>
          <a:solidFill>
            <a:srgbClr val="EF4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26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037277" y="-857132"/>
            <a:ext cx="402364" cy="402364"/>
          </a:xfrm>
          <a:prstGeom prst="ellipse">
            <a:avLst/>
          </a:prstGeom>
          <a:solidFill>
            <a:srgbClr val="4E2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7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3649987" y="-857132"/>
            <a:ext cx="402364" cy="402364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9" name="Elipse 16">
            <a:extLst>
              <a:ext uri="{FF2B5EF4-FFF2-40B4-BE49-F238E27FC236}">
                <a16:creationId xmlns:a16="http://schemas.microsoft.com/office/drawing/2014/main" xmlns="" id="{67AABF4C-5E8D-484F-8219-104025B692F9}"/>
              </a:ext>
            </a:extLst>
          </p:cNvPr>
          <p:cNvSpPr/>
          <p:nvPr/>
        </p:nvSpPr>
        <p:spPr>
          <a:xfrm>
            <a:off x="1276510" y="-857132"/>
            <a:ext cx="402364" cy="402364"/>
          </a:xfrm>
          <a:prstGeom prst="ellipse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pt-BR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1739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R   </a:t>
            </a:r>
            <a:r>
              <a:rPr lang="en-US" sz="800" dirty="0">
                <a:solidFill>
                  <a:prstClr val="black"/>
                </a:solidFill>
              </a:rPr>
              <a:t>0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G </a:t>
            </a:r>
            <a:r>
              <a:rPr lang="en-US" sz="800" dirty="0">
                <a:solidFill>
                  <a:prstClr val="black"/>
                </a:solidFill>
              </a:rPr>
              <a:t>166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B </a:t>
            </a:r>
            <a:r>
              <a:rPr lang="en-US" sz="800" dirty="0">
                <a:solidFill>
                  <a:prstClr val="black"/>
                </a:solidFill>
              </a:rPr>
              <a:t>214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75002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R </a:t>
            </a:r>
            <a:r>
              <a:rPr lang="en-US" sz="800" dirty="0">
                <a:solidFill>
                  <a:prstClr val="black"/>
                </a:solidFill>
              </a:rPr>
              <a:t>245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G </a:t>
            </a:r>
            <a:r>
              <a:rPr lang="en-US" sz="800" dirty="0">
                <a:solidFill>
                  <a:prstClr val="black"/>
                </a:solidFill>
              </a:rPr>
              <a:t>130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B </a:t>
            </a:r>
            <a:r>
              <a:rPr lang="en-US" sz="800" dirty="0">
                <a:solidFill>
                  <a:prstClr val="black"/>
                </a:solidFill>
              </a:rPr>
              <a:t> 32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73175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R </a:t>
            </a:r>
            <a:r>
              <a:rPr lang="en-US" sz="800" dirty="0">
                <a:solidFill>
                  <a:prstClr val="black"/>
                </a:solidFill>
              </a:rPr>
              <a:t>147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G </a:t>
            </a:r>
            <a:r>
              <a:rPr lang="en-US" sz="800" dirty="0">
                <a:solidFill>
                  <a:prstClr val="black"/>
                </a:solidFill>
              </a:rPr>
              <a:t>149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B </a:t>
            </a:r>
            <a:r>
              <a:rPr lang="en-US" sz="800" dirty="0">
                <a:solidFill>
                  <a:prstClr val="black"/>
                </a:solidFill>
              </a:rPr>
              <a:t>152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259418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R </a:t>
            </a:r>
            <a:r>
              <a:rPr lang="en-US" sz="800" dirty="0">
                <a:solidFill>
                  <a:prstClr val="black"/>
                </a:solidFill>
              </a:rPr>
              <a:t>234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G </a:t>
            </a:r>
            <a:r>
              <a:rPr lang="en-US" sz="800" dirty="0">
                <a:solidFill>
                  <a:prstClr val="black"/>
                </a:solidFill>
              </a:rPr>
              <a:t>234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B </a:t>
            </a:r>
            <a:r>
              <a:rPr lang="en-US" sz="800" dirty="0">
                <a:solidFill>
                  <a:prstClr val="black"/>
                </a:solidFill>
              </a:rPr>
              <a:t>234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110407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R </a:t>
            </a:r>
            <a:r>
              <a:rPr lang="en-US" sz="800" dirty="0">
                <a:solidFill>
                  <a:prstClr val="black"/>
                </a:solidFill>
              </a:rPr>
              <a:t>31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G </a:t>
            </a:r>
            <a:r>
              <a:rPr lang="en-US" sz="800" dirty="0">
                <a:solidFill>
                  <a:prstClr val="black"/>
                </a:solidFill>
              </a:rPr>
              <a:t>98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B 1</a:t>
            </a:r>
            <a:r>
              <a:rPr lang="en-US" sz="800" dirty="0">
                <a:solidFill>
                  <a:prstClr val="black"/>
                </a:solidFill>
              </a:rPr>
              <a:t>74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889766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R </a:t>
            </a:r>
            <a:r>
              <a:rPr lang="en-US" sz="800" dirty="0">
                <a:solidFill>
                  <a:prstClr val="black"/>
                </a:solidFill>
              </a:rPr>
              <a:t>147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G </a:t>
            </a:r>
            <a:r>
              <a:rPr lang="en-US" sz="800" dirty="0">
                <a:solidFill>
                  <a:prstClr val="black"/>
                </a:solidFill>
              </a:rPr>
              <a:t>149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B </a:t>
            </a:r>
            <a:r>
              <a:rPr lang="en-US" sz="800" dirty="0">
                <a:solidFill>
                  <a:prstClr val="black"/>
                </a:solidFill>
              </a:rPr>
              <a:t>152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8973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R </a:t>
            </a:r>
            <a:r>
              <a:rPr lang="en-US" sz="800" dirty="0">
                <a:solidFill>
                  <a:prstClr val="black"/>
                </a:solidFill>
              </a:rPr>
              <a:t>255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G </a:t>
            </a:r>
            <a:r>
              <a:rPr lang="en-US" sz="800" dirty="0">
                <a:solidFill>
                  <a:prstClr val="black"/>
                </a:solidFill>
              </a:rPr>
              <a:t>212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B  </a:t>
            </a:r>
            <a:r>
              <a:rPr lang="en-US" sz="800" dirty="0">
                <a:solidFill>
                  <a:prstClr val="black"/>
                </a:solidFill>
              </a:rPr>
              <a:t>48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92728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R </a:t>
            </a:r>
            <a:r>
              <a:rPr lang="en-US" sz="800" dirty="0">
                <a:solidFill>
                  <a:prstClr val="black"/>
                </a:solidFill>
              </a:rPr>
              <a:t>161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G  </a:t>
            </a:r>
            <a:r>
              <a:rPr lang="en-US" sz="800" dirty="0">
                <a:solidFill>
                  <a:prstClr val="black"/>
                </a:solidFill>
              </a:rPr>
              <a:t>62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B </a:t>
            </a:r>
            <a:r>
              <a:rPr lang="en-US" sz="800" dirty="0">
                <a:solidFill>
                  <a:prstClr val="black"/>
                </a:solidFill>
              </a:rPr>
              <a:t>150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6171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R  </a:t>
            </a:r>
            <a:r>
              <a:rPr lang="en-US" sz="800" dirty="0">
                <a:solidFill>
                  <a:prstClr val="black"/>
                </a:solidFill>
              </a:rPr>
              <a:t>52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G </a:t>
            </a:r>
            <a:r>
              <a:rPr lang="en-US" sz="800" dirty="0">
                <a:solidFill>
                  <a:prstClr val="black"/>
                </a:solidFill>
              </a:rPr>
              <a:t>133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B </a:t>
            </a:r>
            <a:r>
              <a:rPr lang="en-US" sz="800" dirty="0">
                <a:solidFill>
                  <a:prstClr val="black"/>
                </a:solidFill>
              </a:rPr>
              <a:t>146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899591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R  </a:t>
            </a:r>
            <a:r>
              <a:rPr lang="en-US" sz="800" dirty="0">
                <a:solidFill>
                  <a:prstClr val="black"/>
                </a:solidFill>
              </a:rPr>
              <a:t>0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G </a:t>
            </a:r>
            <a:r>
              <a:rPr lang="en-US" sz="800" dirty="0">
                <a:solidFill>
                  <a:prstClr val="black"/>
                </a:solidFill>
              </a:rPr>
              <a:t>57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B </a:t>
            </a:r>
            <a:r>
              <a:rPr lang="en-US" sz="800" dirty="0">
                <a:solidFill>
                  <a:prstClr val="black"/>
                </a:solidFill>
              </a:rPr>
              <a:t>93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668580" y="-885318"/>
            <a:ext cx="4379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R  </a:t>
            </a:r>
            <a:r>
              <a:rPr lang="en-US" sz="800" dirty="0">
                <a:solidFill>
                  <a:prstClr val="black"/>
                </a:solidFill>
              </a:rPr>
              <a:t>48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G  </a:t>
            </a:r>
            <a:r>
              <a:rPr lang="en-US" sz="800" dirty="0">
                <a:solidFill>
                  <a:prstClr val="black"/>
                </a:solidFill>
              </a:rPr>
              <a:t>46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B </a:t>
            </a:r>
            <a:r>
              <a:rPr lang="en-US" sz="800" dirty="0">
                <a:solidFill>
                  <a:prstClr val="black"/>
                </a:solidFill>
              </a:rPr>
              <a:t> 20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091074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R </a:t>
            </a:r>
            <a:r>
              <a:rPr lang="en-US" sz="800" dirty="0">
                <a:solidFill>
                  <a:prstClr val="black"/>
                </a:solidFill>
              </a:rPr>
              <a:t>239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G </a:t>
            </a:r>
            <a:r>
              <a:rPr lang="en-US" sz="800" dirty="0">
                <a:solidFill>
                  <a:prstClr val="black"/>
                </a:solidFill>
              </a:rPr>
              <a:t>64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B </a:t>
            </a:r>
            <a:r>
              <a:rPr lang="en-US" sz="800" dirty="0">
                <a:solidFill>
                  <a:prstClr val="black"/>
                </a:solidFill>
              </a:rPr>
              <a:t>86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491733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R </a:t>
            </a:r>
            <a:r>
              <a:rPr lang="en-US" sz="800" dirty="0">
                <a:solidFill>
                  <a:prstClr val="black"/>
                </a:solidFill>
              </a:rPr>
              <a:t>79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G </a:t>
            </a:r>
            <a:r>
              <a:rPr lang="en-US" sz="800" dirty="0">
                <a:solidFill>
                  <a:prstClr val="black"/>
                </a:solidFill>
              </a:rPr>
              <a:t>78</a:t>
            </a:r>
          </a:p>
          <a:p>
            <a:pPr>
              <a:lnSpc>
                <a:spcPts val="1000"/>
              </a:lnSpc>
            </a:pPr>
            <a:r>
              <a:rPr lang="en-US" sz="800" b="1" dirty="0">
                <a:solidFill>
                  <a:prstClr val="black"/>
                </a:solidFill>
              </a:rPr>
              <a:t>B </a:t>
            </a:r>
            <a:r>
              <a:rPr lang="en-US" sz="800" dirty="0">
                <a:solidFill>
                  <a:prstClr val="black"/>
                </a:solidFill>
              </a:rPr>
              <a:t>81</a:t>
            </a:r>
          </a:p>
        </p:txBody>
      </p:sp>
      <p:sp>
        <p:nvSpPr>
          <p:cNvPr id="53" name="CaixaDeTexto 30"/>
          <p:cNvSpPr txBox="1"/>
          <p:nvPr/>
        </p:nvSpPr>
        <p:spPr>
          <a:xfrm>
            <a:off x="1375844" y="-1371995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prstClr val="black"/>
                </a:solidFill>
              </a:rPr>
              <a:t>Elige los colores para tu plantilla:</a:t>
            </a:r>
          </a:p>
        </p:txBody>
      </p:sp>
      <p:sp>
        <p:nvSpPr>
          <p:cNvPr id="54" name="Text Placeholder 1"/>
          <p:cNvSpPr txBox="1">
            <a:spLocks/>
          </p:cNvSpPr>
          <p:nvPr/>
        </p:nvSpPr>
        <p:spPr>
          <a:xfrm>
            <a:off x="5704534" y="3143857"/>
            <a:ext cx="5245100" cy="914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1F62AE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1F62AE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1603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1F62A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175" indent="-1555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1F62A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600" dirty="0">
                <a:solidFill>
                  <a:schemeClr val="bg1"/>
                </a:solidFill>
                <a:latin typeface="Arial Black" panose="020B0A04020102020204" pitchFamily="34" charset="0"/>
              </a:rPr>
              <a:t>Qué significa para VCE “actuar juntos por la PRL”</a:t>
            </a:r>
          </a:p>
        </p:txBody>
      </p:sp>
    </p:spTree>
    <p:extLst>
      <p:ext uri="{BB962C8B-B14F-4D97-AF65-F5344CB8AC3E}">
        <p14:creationId xmlns:p14="http://schemas.microsoft.com/office/powerpoint/2010/main" val="424562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Elipse 15">
            <a:extLst>
              <a:ext uri="{FF2B5EF4-FFF2-40B4-BE49-F238E27FC236}">
                <a16:creationId xmlns:a16="http://schemas.microsoft.com/office/drawing/2014/main" xmlns="" id="{B54F7CB4-1688-4039-B8A4-9803902B0EF6}"/>
              </a:ext>
            </a:extLst>
          </p:cNvPr>
          <p:cNvSpPr/>
          <p:nvPr/>
        </p:nvSpPr>
        <p:spPr>
          <a:xfrm>
            <a:off x="4460486" y="-857132"/>
            <a:ext cx="402364" cy="402364"/>
          </a:xfrm>
          <a:prstGeom prst="ellipse">
            <a:avLst/>
          </a:prstGeom>
          <a:solidFill>
            <a:srgbClr val="1F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Elipse 20">
            <a:extLst>
              <a:ext uri="{FF2B5EF4-FFF2-40B4-BE49-F238E27FC236}">
                <a16:creationId xmlns:a16="http://schemas.microsoft.com/office/drawing/2014/main" xmlns="" id="{10286681-3BEA-48A8-8E55-D4397F7E8C85}"/>
              </a:ext>
            </a:extLst>
          </p:cNvPr>
          <p:cNvSpPr/>
          <p:nvPr/>
        </p:nvSpPr>
        <p:spPr>
          <a:xfrm>
            <a:off x="2067669" y="-857132"/>
            <a:ext cx="402364" cy="402364"/>
          </a:xfrm>
          <a:prstGeom prst="ellips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2858828" y="-857132"/>
            <a:ext cx="402364" cy="402364"/>
          </a:xfrm>
          <a:prstGeom prst="ellipse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828437" y="-857132"/>
            <a:ext cx="402364" cy="402364"/>
          </a:xfrm>
          <a:prstGeom prst="ellipse">
            <a:avLst/>
          </a:prstGeom>
          <a:solidFill>
            <a:srgbClr val="4F4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9246118" y="-857132"/>
            <a:ext cx="402364" cy="402364"/>
          </a:xfrm>
          <a:prstGeom prst="ellipse">
            <a:avLst/>
          </a:prstGeom>
          <a:solidFill>
            <a:srgbClr val="003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7663800" y="-857132"/>
            <a:ext cx="402364" cy="402364"/>
          </a:xfrm>
          <a:prstGeom prst="ellipse">
            <a:avLst/>
          </a:prstGeom>
          <a:solidFill>
            <a:srgbClr val="3485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5290323" y="-857132"/>
            <a:ext cx="402364" cy="402364"/>
          </a:xfrm>
          <a:prstGeom prst="ellipse">
            <a:avLst/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872641" y="-857132"/>
            <a:ext cx="402364" cy="402364"/>
          </a:xfrm>
          <a:prstGeom prst="ellipse">
            <a:avLst/>
          </a:prstGeom>
          <a:solidFill>
            <a:srgbClr val="A13E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081482" y="-857132"/>
            <a:ext cx="402364" cy="402364"/>
          </a:xfrm>
          <a:prstGeom prst="ellipse">
            <a:avLst/>
          </a:prstGeom>
          <a:solidFill>
            <a:srgbClr val="FFD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8454959" y="-857132"/>
            <a:ext cx="402364" cy="402364"/>
          </a:xfrm>
          <a:prstGeom prst="ellipse">
            <a:avLst/>
          </a:prstGeom>
          <a:solidFill>
            <a:srgbClr val="EF4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037277" y="-857132"/>
            <a:ext cx="402364" cy="402364"/>
          </a:xfrm>
          <a:prstGeom prst="ellipse">
            <a:avLst/>
          </a:prstGeom>
          <a:solidFill>
            <a:srgbClr val="4E2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3649987" y="-857132"/>
            <a:ext cx="402364" cy="402364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Elipse 16">
            <a:extLst>
              <a:ext uri="{FF2B5EF4-FFF2-40B4-BE49-F238E27FC236}">
                <a16:creationId xmlns:a16="http://schemas.microsoft.com/office/drawing/2014/main" xmlns="" id="{67AABF4C-5E8D-484F-8219-104025B692F9}"/>
              </a:ext>
            </a:extLst>
          </p:cNvPr>
          <p:cNvSpPr/>
          <p:nvPr/>
        </p:nvSpPr>
        <p:spPr>
          <a:xfrm>
            <a:off x="1276510" y="-857132"/>
            <a:ext cx="402364" cy="402364"/>
          </a:xfrm>
          <a:prstGeom prst="ellipse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81739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 </a:t>
            </a:r>
            <a:r>
              <a:rPr lang="en-US" sz="800" dirty="0"/>
              <a:t>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166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214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675002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245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130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 32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473175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147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149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152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259418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234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234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234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110407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31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98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1</a:t>
            </a:r>
            <a:r>
              <a:rPr lang="en-US" sz="800" dirty="0"/>
              <a:t>74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889766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147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149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152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68973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255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212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 </a:t>
            </a:r>
            <a:r>
              <a:rPr lang="en-US" sz="800" dirty="0"/>
              <a:t>48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492728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161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 </a:t>
            </a:r>
            <a:r>
              <a:rPr lang="en-US" sz="800" dirty="0"/>
              <a:t>62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150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26171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52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133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146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899591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57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93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668580" y="-885318"/>
            <a:ext cx="4379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48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 </a:t>
            </a:r>
            <a:r>
              <a:rPr lang="en-US" sz="800" dirty="0"/>
              <a:t>46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 20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8091074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239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64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86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0491733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79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78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81</a:t>
            </a:r>
          </a:p>
        </p:txBody>
      </p:sp>
      <p:sp>
        <p:nvSpPr>
          <p:cNvPr id="96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/>
        </p:nvSpPr>
        <p:spPr>
          <a:xfrm rot="10800000">
            <a:off x="1376734" y="0"/>
            <a:ext cx="10816151" cy="996619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0">
                <a:srgbClr val="348592">
                  <a:shade val="30000"/>
                  <a:satMod val="115000"/>
                </a:srgbClr>
              </a:gs>
              <a:gs pos="50000">
                <a:srgbClr val="348592">
                  <a:shade val="67500"/>
                  <a:satMod val="115000"/>
                </a:srgbClr>
              </a:gs>
              <a:gs pos="100000">
                <a:srgbClr val="348592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1A6D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Imagem 2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07" y="255872"/>
            <a:ext cx="1611995" cy="520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844" y="0"/>
            <a:ext cx="8408806" cy="1009650"/>
          </a:xfrm>
        </p:spPr>
        <p:txBody>
          <a:bodyPr/>
          <a:lstStyle/>
          <a:p>
            <a:r>
              <a:rPr lang="es-ES" kern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Los principios básicos: “actuar juntos”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8" name="CaixaDeTexto 30"/>
          <p:cNvSpPr txBox="1"/>
          <p:nvPr/>
        </p:nvSpPr>
        <p:spPr>
          <a:xfrm>
            <a:off x="1375844" y="-1371995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Elige los colores para tu plantilla:</a:t>
            </a:r>
          </a:p>
        </p:txBody>
      </p:sp>
      <p:pic>
        <p:nvPicPr>
          <p:cNvPr id="67" name="Imagen 66">
            <a:extLst>
              <a:ext uri="{FF2B5EF4-FFF2-40B4-BE49-F238E27FC236}">
                <a16:creationId xmlns:a16="http://schemas.microsoft.com/office/drawing/2014/main" xmlns="" id="{F4A4BF50-BDF0-4350-94C8-CD38CB8B91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3" y="3279630"/>
            <a:ext cx="5827410" cy="3578370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xmlns="" id="{2489392B-89A8-461C-A8E3-5E76AA4C28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64" y="3214013"/>
            <a:ext cx="5699272" cy="3643987"/>
          </a:xfrm>
          <a:prstGeom prst="rect">
            <a:avLst/>
          </a:prstGeom>
        </p:spPr>
      </p:pic>
      <p:pic>
        <p:nvPicPr>
          <p:cNvPr id="135" name="Imagen 134">
            <a:extLst>
              <a:ext uri="{FF2B5EF4-FFF2-40B4-BE49-F238E27FC236}">
                <a16:creationId xmlns:a16="http://schemas.microsoft.com/office/drawing/2014/main" xmlns="" id="{C4A4AAA7-03A2-414F-B64E-B31FE7D442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295" y="1047878"/>
            <a:ext cx="3443964" cy="1972035"/>
          </a:xfrm>
          <a:prstGeom prst="rect">
            <a:avLst/>
          </a:prstGeom>
        </p:spPr>
      </p:pic>
      <p:pic>
        <p:nvPicPr>
          <p:cNvPr id="136" name="Imagen 135">
            <a:extLst>
              <a:ext uri="{FF2B5EF4-FFF2-40B4-BE49-F238E27FC236}">
                <a16:creationId xmlns:a16="http://schemas.microsoft.com/office/drawing/2014/main" xmlns="" id="{D71D5E1B-4FE9-4C37-9A2F-510428A990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1557" y="1298996"/>
            <a:ext cx="4090006" cy="1495859"/>
          </a:xfrm>
          <a:prstGeom prst="rect">
            <a:avLst/>
          </a:prstGeom>
        </p:spPr>
      </p:pic>
      <p:pic>
        <p:nvPicPr>
          <p:cNvPr id="137" name="Imagen 136" descr="Imagen que contiene Diagrama&#10;&#10;Descripción generada automáticamente">
            <a:extLst>
              <a:ext uri="{FF2B5EF4-FFF2-40B4-BE49-F238E27FC236}">
                <a16:creationId xmlns:a16="http://schemas.microsoft.com/office/drawing/2014/main" xmlns="" id="{226CBD0E-B79F-4C9C-B8E1-3B4A6C6529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155" y="886205"/>
            <a:ext cx="2066878" cy="2053324"/>
          </a:xfrm>
          <a:prstGeom prst="rect">
            <a:avLst/>
          </a:prstGeom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6A0A1338-A22D-4330-BC81-4B99115A5991}"/>
              </a:ext>
            </a:extLst>
          </p:cNvPr>
          <p:cNvCxnSpPr/>
          <p:nvPr/>
        </p:nvCxnSpPr>
        <p:spPr>
          <a:xfrm>
            <a:off x="256854" y="3174715"/>
            <a:ext cx="1170226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9095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grama de flujo: conector fuera de página 5">
            <a:extLst>
              <a:ext uri="{FF2B5EF4-FFF2-40B4-BE49-F238E27FC236}">
                <a16:creationId xmlns:a16="http://schemas.microsoft.com/office/drawing/2014/main" xmlns="" id="{22910011-D1F9-4632-B6EC-E1CAFF7B3360}"/>
              </a:ext>
            </a:extLst>
          </p:cNvPr>
          <p:cNvSpPr/>
          <p:nvPr/>
        </p:nvSpPr>
        <p:spPr>
          <a:xfrm rot="10800000">
            <a:off x="345569" y="2907969"/>
            <a:ext cx="11708073" cy="754636"/>
          </a:xfrm>
          <a:prstGeom prst="flowChartOffpage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4" name="Elipse 15">
            <a:extLst>
              <a:ext uri="{FF2B5EF4-FFF2-40B4-BE49-F238E27FC236}">
                <a16:creationId xmlns:a16="http://schemas.microsoft.com/office/drawing/2014/main" xmlns="" id="{B54F7CB4-1688-4039-B8A4-9803902B0EF6}"/>
              </a:ext>
            </a:extLst>
          </p:cNvPr>
          <p:cNvSpPr/>
          <p:nvPr/>
        </p:nvSpPr>
        <p:spPr>
          <a:xfrm>
            <a:off x="4460486" y="-857132"/>
            <a:ext cx="402364" cy="402364"/>
          </a:xfrm>
          <a:prstGeom prst="ellipse">
            <a:avLst/>
          </a:prstGeom>
          <a:solidFill>
            <a:srgbClr val="1F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Elipse 20">
            <a:extLst>
              <a:ext uri="{FF2B5EF4-FFF2-40B4-BE49-F238E27FC236}">
                <a16:creationId xmlns:a16="http://schemas.microsoft.com/office/drawing/2014/main" xmlns="" id="{10286681-3BEA-48A8-8E55-D4397F7E8C85}"/>
              </a:ext>
            </a:extLst>
          </p:cNvPr>
          <p:cNvSpPr/>
          <p:nvPr/>
        </p:nvSpPr>
        <p:spPr>
          <a:xfrm>
            <a:off x="2067669" y="-857132"/>
            <a:ext cx="402364" cy="402364"/>
          </a:xfrm>
          <a:prstGeom prst="ellips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2858828" y="-857132"/>
            <a:ext cx="402364" cy="402364"/>
          </a:xfrm>
          <a:prstGeom prst="ellipse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828437" y="-857132"/>
            <a:ext cx="402364" cy="402364"/>
          </a:xfrm>
          <a:prstGeom prst="ellipse">
            <a:avLst/>
          </a:prstGeom>
          <a:solidFill>
            <a:srgbClr val="4F4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9246118" y="-857132"/>
            <a:ext cx="402364" cy="402364"/>
          </a:xfrm>
          <a:prstGeom prst="ellipse">
            <a:avLst/>
          </a:prstGeom>
          <a:solidFill>
            <a:srgbClr val="003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7663800" y="-857132"/>
            <a:ext cx="402364" cy="402364"/>
          </a:xfrm>
          <a:prstGeom prst="ellipse">
            <a:avLst/>
          </a:prstGeom>
          <a:solidFill>
            <a:srgbClr val="3485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5290323" y="-857132"/>
            <a:ext cx="402364" cy="402364"/>
          </a:xfrm>
          <a:prstGeom prst="ellipse">
            <a:avLst/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872641" y="-857132"/>
            <a:ext cx="402364" cy="402364"/>
          </a:xfrm>
          <a:prstGeom prst="ellipse">
            <a:avLst/>
          </a:prstGeom>
          <a:solidFill>
            <a:srgbClr val="A13E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081482" y="-857132"/>
            <a:ext cx="402364" cy="402364"/>
          </a:xfrm>
          <a:prstGeom prst="ellipse">
            <a:avLst/>
          </a:prstGeom>
          <a:solidFill>
            <a:srgbClr val="FFD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8454959" y="-857132"/>
            <a:ext cx="402364" cy="402364"/>
          </a:xfrm>
          <a:prstGeom prst="ellipse">
            <a:avLst/>
          </a:prstGeom>
          <a:solidFill>
            <a:srgbClr val="EF4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037277" y="-857132"/>
            <a:ext cx="402364" cy="402364"/>
          </a:xfrm>
          <a:prstGeom prst="ellipse">
            <a:avLst/>
          </a:prstGeom>
          <a:solidFill>
            <a:srgbClr val="4E2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3649987" y="-857132"/>
            <a:ext cx="402364" cy="402364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Elipse 16">
            <a:extLst>
              <a:ext uri="{FF2B5EF4-FFF2-40B4-BE49-F238E27FC236}">
                <a16:creationId xmlns:a16="http://schemas.microsoft.com/office/drawing/2014/main" xmlns="" id="{67AABF4C-5E8D-484F-8219-104025B692F9}"/>
              </a:ext>
            </a:extLst>
          </p:cNvPr>
          <p:cNvSpPr/>
          <p:nvPr/>
        </p:nvSpPr>
        <p:spPr>
          <a:xfrm>
            <a:off x="1276510" y="-857132"/>
            <a:ext cx="402364" cy="402364"/>
          </a:xfrm>
          <a:prstGeom prst="ellipse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81739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 </a:t>
            </a:r>
            <a:r>
              <a:rPr lang="en-US" sz="800" dirty="0"/>
              <a:t>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166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214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675002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245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130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 32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473175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147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149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152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259418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234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234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234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110407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31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98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1</a:t>
            </a:r>
            <a:r>
              <a:rPr lang="en-US" sz="800" dirty="0"/>
              <a:t>74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889766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147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149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152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68973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255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212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 </a:t>
            </a:r>
            <a:r>
              <a:rPr lang="en-US" sz="800" dirty="0"/>
              <a:t>48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492728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161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 </a:t>
            </a:r>
            <a:r>
              <a:rPr lang="en-US" sz="800" dirty="0"/>
              <a:t>62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150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26171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52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133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146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899591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57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93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668580" y="-885318"/>
            <a:ext cx="4379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48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 </a:t>
            </a:r>
            <a:r>
              <a:rPr lang="en-US" sz="800" dirty="0"/>
              <a:t>46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 20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8091074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239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64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86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0491733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79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78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81</a:t>
            </a:r>
          </a:p>
        </p:txBody>
      </p:sp>
      <p:sp>
        <p:nvSpPr>
          <p:cNvPr id="96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/>
        </p:nvSpPr>
        <p:spPr>
          <a:xfrm rot="10800000">
            <a:off x="1376734" y="0"/>
            <a:ext cx="10816151" cy="996619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0">
                <a:srgbClr val="348592">
                  <a:shade val="30000"/>
                  <a:satMod val="115000"/>
                </a:srgbClr>
              </a:gs>
              <a:gs pos="50000">
                <a:srgbClr val="348592">
                  <a:shade val="67500"/>
                  <a:satMod val="115000"/>
                </a:srgbClr>
              </a:gs>
              <a:gs pos="100000">
                <a:srgbClr val="348592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1A6D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Imagem 2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07" y="255872"/>
            <a:ext cx="1611995" cy="520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844" y="0"/>
            <a:ext cx="8408806" cy="1009650"/>
          </a:xfrm>
        </p:spPr>
        <p:txBody>
          <a:bodyPr/>
          <a:lstStyle/>
          <a:p>
            <a:r>
              <a:rPr lang="es-ES" kern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Herramientas de nuestro modelo SST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8" name="CaixaDeTexto 30"/>
          <p:cNvSpPr txBox="1"/>
          <p:nvPr/>
        </p:nvSpPr>
        <p:spPr>
          <a:xfrm>
            <a:off x="1375844" y="-1371995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Elige los colores para tu plantilla: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xmlns="" id="{678C3445-B178-46C6-A3CF-1777E6F75E1B}"/>
              </a:ext>
            </a:extLst>
          </p:cNvPr>
          <p:cNvSpPr txBox="1"/>
          <p:nvPr/>
        </p:nvSpPr>
        <p:spPr>
          <a:xfrm>
            <a:off x="331055" y="1116283"/>
            <a:ext cx="11650952" cy="4001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22C0F1"/>
              </a:buClr>
            </a:pPr>
            <a:r>
              <a:rPr lang="es-ES" sz="2000" b="1" dirty="0">
                <a:solidFill>
                  <a:schemeClr val="bg1"/>
                </a:solidFill>
              </a:rPr>
              <a:t>Cultura de SST basada en el compromiso y la participación</a:t>
            </a:r>
          </a:p>
        </p:txBody>
      </p:sp>
      <p:sp>
        <p:nvSpPr>
          <p:cNvPr id="131" name="Rectángulo redondeado 108">
            <a:extLst>
              <a:ext uri="{FF2B5EF4-FFF2-40B4-BE49-F238E27FC236}">
                <a16:creationId xmlns:a16="http://schemas.microsoft.com/office/drawing/2014/main" xmlns="" id="{8234C492-B005-406D-9B72-778B0196B48C}"/>
              </a:ext>
            </a:extLst>
          </p:cNvPr>
          <p:cNvSpPr/>
          <p:nvPr/>
        </p:nvSpPr>
        <p:spPr>
          <a:xfrm>
            <a:off x="488517" y="1741407"/>
            <a:ext cx="2205916" cy="719342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dirty="0"/>
              <a:t>Diálogos Diarios de Seguridad</a:t>
            </a:r>
          </a:p>
        </p:txBody>
      </p:sp>
      <p:sp>
        <p:nvSpPr>
          <p:cNvPr id="132" name="Rectángulo redondeado 110">
            <a:extLst>
              <a:ext uri="{FF2B5EF4-FFF2-40B4-BE49-F238E27FC236}">
                <a16:creationId xmlns:a16="http://schemas.microsoft.com/office/drawing/2014/main" xmlns="" id="{FF378350-8818-4207-9366-F7D0A907E789}"/>
              </a:ext>
            </a:extLst>
          </p:cNvPr>
          <p:cNvSpPr/>
          <p:nvPr/>
        </p:nvSpPr>
        <p:spPr>
          <a:xfrm>
            <a:off x="2799928" y="1724162"/>
            <a:ext cx="3679291" cy="729566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dirty="0"/>
              <a:t>Programa de Observaciones Preventivas / Contactos Seguridad</a:t>
            </a:r>
          </a:p>
        </p:txBody>
      </p:sp>
      <p:sp>
        <p:nvSpPr>
          <p:cNvPr id="133" name="Rectángulo redondeado 124">
            <a:extLst>
              <a:ext uri="{FF2B5EF4-FFF2-40B4-BE49-F238E27FC236}">
                <a16:creationId xmlns:a16="http://schemas.microsoft.com/office/drawing/2014/main" xmlns="" id="{0C6CEA9B-2174-43A9-9163-7E50C6090FEA}"/>
              </a:ext>
            </a:extLst>
          </p:cNvPr>
          <p:cNvSpPr/>
          <p:nvPr/>
        </p:nvSpPr>
        <p:spPr>
          <a:xfrm>
            <a:off x="9493321" y="1756793"/>
            <a:ext cx="2360261" cy="68857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dirty="0"/>
              <a:t>Comunicación: Riesgos / Alertas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D826847-477B-44BE-ABDF-2D57B5FF4993}"/>
              </a:ext>
            </a:extLst>
          </p:cNvPr>
          <p:cNvSpPr/>
          <p:nvPr/>
        </p:nvSpPr>
        <p:spPr>
          <a:xfrm>
            <a:off x="345573" y="1659286"/>
            <a:ext cx="11650952" cy="1105791"/>
          </a:xfrm>
          <a:prstGeom prst="rect">
            <a:avLst/>
          </a:prstGeom>
          <a:noFill/>
          <a:ln w="38100">
            <a:solidFill>
              <a:srgbClr val="1F62AE"/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3C7D28B3-5B1C-48AE-BDF0-FC0895B7724B}"/>
              </a:ext>
            </a:extLst>
          </p:cNvPr>
          <p:cNvSpPr txBox="1"/>
          <p:nvPr/>
        </p:nvSpPr>
        <p:spPr>
          <a:xfrm>
            <a:off x="3880178" y="3073274"/>
            <a:ext cx="4804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1F62AE"/>
                </a:solidFill>
              </a:rPr>
              <a:t>Digitalización / Nuevas Tecnologías</a:t>
            </a:r>
          </a:p>
        </p:txBody>
      </p:sp>
      <p:sp>
        <p:nvSpPr>
          <p:cNvPr id="103" name="Rectángulo redondeado 124">
            <a:extLst>
              <a:ext uri="{FF2B5EF4-FFF2-40B4-BE49-F238E27FC236}">
                <a16:creationId xmlns:a16="http://schemas.microsoft.com/office/drawing/2014/main" xmlns="" id="{129E7768-3112-470C-B65C-1820FA04A8F4}"/>
              </a:ext>
            </a:extLst>
          </p:cNvPr>
          <p:cNvSpPr/>
          <p:nvPr/>
        </p:nvSpPr>
        <p:spPr>
          <a:xfrm>
            <a:off x="6743873" y="1756793"/>
            <a:ext cx="2564804" cy="68857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dirty="0"/>
              <a:t>4Ps (Evaluación Preliminar de Riesgos)</a:t>
            </a:r>
          </a:p>
        </p:txBody>
      </p:sp>
      <p:sp>
        <p:nvSpPr>
          <p:cNvPr id="105" name="CuadroTexto 104">
            <a:extLst>
              <a:ext uri="{FF2B5EF4-FFF2-40B4-BE49-F238E27FC236}">
                <a16:creationId xmlns:a16="http://schemas.microsoft.com/office/drawing/2014/main" xmlns="" id="{DCF51518-E191-4379-99DB-1F7976099300}"/>
              </a:ext>
            </a:extLst>
          </p:cNvPr>
          <p:cNvSpPr txBox="1"/>
          <p:nvPr/>
        </p:nvSpPr>
        <p:spPr>
          <a:xfrm>
            <a:off x="7073823" y="3882442"/>
            <a:ext cx="4979821" cy="26320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22C0F1"/>
              </a:buClr>
              <a:buFont typeface="Wingdings" panose="05000000000000000000" pitchFamily="2" charset="2"/>
              <a:buChar char="§"/>
            </a:pPr>
            <a:r>
              <a:rPr lang="es-ES" sz="1600" dirty="0"/>
              <a:t>Incrementar el </a:t>
            </a:r>
            <a:r>
              <a:rPr lang="es-ES" sz="1600" b="1" dirty="0"/>
              <a:t>compromiso y la motivación</a:t>
            </a:r>
          </a:p>
          <a:p>
            <a:pPr marL="285750" indent="-285750" algn="just">
              <a:lnSpc>
                <a:spcPct val="150000"/>
              </a:lnSpc>
              <a:buClr>
                <a:srgbClr val="22C0F1"/>
              </a:buClr>
              <a:buFont typeface="Wingdings" panose="05000000000000000000" pitchFamily="2" charset="2"/>
              <a:buChar char="§"/>
            </a:pPr>
            <a:r>
              <a:rPr lang="es-ES" sz="1600" b="1" dirty="0"/>
              <a:t>Alertas y notificaciones </a:t>
            </a:r>
            <a:r>
              <a:rPr lang="es-ES" sz="1600" dirty="0"/>
              <a:t>en tiempo real</a:t>
            </a:r>
          </a:p>
          <a:p>
            <a:pPr marL="285750" indent="-285750" algn="just">
              <a:lnSpc>
                <a:spcPct val="150000"/>
              </a:lnSpc>
              <a:buClr>
                <a:srgbClr val="22C0F1"/>
              </a:buClr>
              <a:buFont typeface="Wingdings" panose="05000000000000000000" pitchFamily="2" charset="2"/>
              <a:buChar char="§"/>
            </a:pPr>
            <a:r>
              <a:rPr lang="es-ES" sz="1600" b="1" dirty="0"/>
              <a:t>Agilidad</a:t>
            </a:r>
            <a:r>
              <a:rPr lang="es-ES" sz="1600" dirty="0"/>
              <a:t> en la toma de decisiones</a:t>
            </a:r>
          </a:p>
          <a:p>
            <a:pPr marL="285750" indent="-285750" algn="just">
              <a:lnSpc>
                <a:spcPct val="150000"/>
              </a:lnSpc>
              <a:buClr>
                <a:srgbClr val="22C0F1"/>
              </a:buClr>
              <a:buFont typeface="Wingdings" panose="05000000000000000000" pitchFamily="2" charset="2"/>
              <a:buChar char="§"/>
            </a:pPr>
            <a:r>
              <a:rPr lang="es-ES" sz="1600" b="1" dirty="0"/>
              <a:t>Comunicación</a:t>
            </a:r>
            <a:r>
              <a:rPr lang="es-ES" sz="1600" dirty="0"/>
              <a:t> bidireccional</a:t>
            </a:r>
          </a:p>
          <a:p>
            <a:pPr marL="285750" indent="-285750" algn="just">
              <a:lnSpc>
                <a:spcPct val="150000"/>
              </a:lnSpc>
              <a:buClr>
                <a:srgbClr val="22C0F1"/>
              </a:buClr>
              <a:buFont typeface="Wingdings" panose="05000000000000000000" pitchFamily="2" charset="2"/>
              <a:buChar char="§"/>
            </a:pPr>
            <a:r>
              <a:rPr lang="es-ES" sz="1600" b="1" dirty="0"/>
              <a:t>Análisis de datos </a:t>
            </a:r>
            <a:r>
              <a:rPr lang="es-ES" sz="1600" dirty="0"/>
              <a:t>y estudios </a:t>
            </a:r>
            <a:r>
              <a:rPr lang="es-ES" sz="1600" b="1" dirty="0"/>
              <a:t>predictivos</a:t>
            </a:r>
            <a:endParaRPr lang="es-ES" sz="1600" dirty="0"/>
          </a:p>
          <a:p>
            <a:pPr marL="285750" indent="-285750" algn="just">
              <a:lnSpc>
                <a:spcPct val="150000"/>
              </a:lnSpc>
              <a:buClr>
                <a:srgbClr val="22C0F1"/>
              </a:buClr>
              <a:buFont typeface="Wingdings" panose="05000000000000000000" pitchFamily="2" charset="2"/>
              <a:buChar char="§"/>
            </a:pPr>
            <a:r>
              <a:rPr lang="es-ES" sz="1600" dirty="0"/>
              <a:t>Enfocar </a:t>
            </a:r>
            <a:r>
              <a:rPr lang="es-ES" sz="1600" b="1" dirty="0"/>
              <a:t>esfuerzos</a:t>
            </a:r>
            <a:r>
              <a:rPr lang="es-ES" sz="1600" dirty="0"/>
              <a:t> en áreas o tareas </a:t>
            </a:r>
            <a:r>
              <a:rPr lang="es-ES" sz="1600" b="1" dirty="0"/>
              <a:t>críticas</a:t>
            </a:r>
            <a:endParaRPr lang="es-ES" sz="1600" dirty="0"/>
          </a:p>
          <a:p>
            <a:pPr marL="285750" indent="-285750" algn="just">
              <a:lnSpc>
                <a:spcPct val="150000"/>
              </a:lnSpc>
              <a:buClr>
                <a:srgbClr val="22C0F1"/>
              </a:buClr>
              <a:buFont typeface="Wingdings" panose="05000000000000000000" pitchFamily="2" charset="2"/>
              <a:buChar char="§"/>
            </a:pPr>
            <a:r>
              <a:rPr lang="es-ES" sz="1600" dirty="0"/>
              <a:t>Reducir </a:t>
            </a:r>
            <a:r>
              <a:rPr lang="es-ES" sz="1600" b="1" dirty="0"/>
              <a:t>burocracia y eliminar papel</a:t>
            </a:r>
            <a:endParaRPr lang="es-ES" sz="16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50B3BF0-13D2-40B9-87C9-5C76A889D8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2" y="3684272"/>
            <a:ext cx="6861154" cy="302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130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10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Elipse 15">
            <a:extLst>
              <a:ext uri="{FF2B5EF4-FFF2-40B4-BE49-F238E27FC236}">
                <a16:creationId xmlns:a16="http://schemas.microsoft.com/office/drawing/2014/main" xmlns="" id="{B54F7CB4-1688-4039-B8A4-9803902B0EF6}"/>
              </a:ext>
            </a:extLst>
          </p:cNvPr>
          <p:cNvSpPr/>
          <p:nvPr/>
        </p:nvSpPr>
        <p:spPr>
          <a:xfrm>
            <a:off x="4460486" y="-857132"/>
            <a:ext cx="402364" cy="402364"/>
          </a:xfrm>
          <a:prstGeom prst="ellipse">
            <a:avLst/>
          </a:prstGeom>
          <a:solidFill>
            <a:srgbClr val="1F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Elipse 20">
            <a:extLst>
              <a:ext uri="{FF2B5EF4-FFF2-40B4-BE49-F238E27FC236}">
                <a16:creationId xmlns:a16="http://schemas.microsoft.com/office/drawing/2014/main" xmlns="" id="{10286681-3BEA-48A8-8E55-D4397F7E8C85}"/>
              </a:ext>
            </a:extLst>
          </p:cNvPr>
          <p:cNvSpPr/>
          <p:nvPr/>
        </p:nvSpPr>
        <p:spPr>
          <a:xfrm>
            <a:off x="2067669" y="-857132"/>
            <a:ext cx="402364" cy="402364"/>
          </a:xfrm>
          <a:prstGeom prst="ellips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2858828" y="-857132"/>
            <a:ext cx="402364" cy="402364"/>
          </a:xfrm>
          <a:prstGeom prst="ellipse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828437" y="-857132"/>
            <a:ext cx="402364" cy="402364"/>
          </a:xfrm>
          <a:prstGeom prst="ellipse">
            <a:avLst/>
          </a:prstGeom>
          <a:solidFill>
            <a:srgbClr val="4F4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9246118" y="-857132"/>
            <a:ext cx="402364" cy="402364"/>
          </a:xfrm>
          <a:prstGeom prst="ellipse">
            <a:avLst/>
          </a:prstGeom>
          <a:solidFill>
            <a:srgbClr val="003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7663800" y="-857132"/>
            <a:ext cx="402364" cy="402364"/>
          </a:xfrm>
          <a:prstGeom prst="ellipse">
            <a:avLst/>
          </a:prstGeom>
          <a:solidFill>
            <a:srgbClr val="3485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5290323" y="-857132"/>
            <a:ext cx="402364" cy="402364"/>
          </a:xfrm>
          <a:prstGeom prst="ellipse">
            <a:avLst/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872641" y="-857132"/>
            <a:ext cx="402364" cy="402364"/>
          </a:xfrm>
          <a:prstGeom prst="ellipse">
            <a:avLst/>
          </a:prstGeom>
          <a:solidFill>
            <a:srgbClr val="A13E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081482" y="-857132"/>
            <a:ext cx="402364" cy="402364"/>
          </a:xfrm>
          <a:prstGeom prst="ellipse">
            <a:avLst/>
          </a:prstGeom>
          <a:solidFill>
            <a:srgbClr val="FFD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8454959" y="-857132"/>
            <a:ext cx="402364" cy="402364"/>
          </a:xfrm>
          <a:prstGeom prst="ellipse">
            <a:avLst/>
          </a:prstGeom>
          <a:solidFill>
            <a:srgbClr val="EF4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037277" y="-857132"/>
            <a:ext cx="402364" cy="402364"/>
          </a:xfrm>
          <a:prstGeom prst="ellipse">
            <a:avLst/>
          </a:prstGeom>
          <a:solidFill>
            <a:srgbClr val="4E2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3649987" y="-857132"/>
            <a:ext cx="402364" cy="402364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Elipse 16">
            <a:extLst>
              <a:ext uri="{FF2B5EF4-FFF2-40B4-BE49-F238E27FC236}">
                <a16:creationId xmlns:a16="http://schemas.microsoft.com/office/drawing/2014/main" xmlns="" id="{67AABF4C-5E8D-484F-8219-104025B692F9}"/>
              </a:ext>
            </a:extLst>
          </p:cNvPr>
          <p:cNvSpPr/>
          <p:nvPr/>
        </p:nvSpPr>
        <p:spPr>
          <a:xfrm>
            <a:off x="1276510" y="-857132"/>
            <a:ext cx="402364" cy="402364"/>
          </a:xfrm>
          <a:prstGeom prst="ellipse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81739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 </a:t>
            </a:r>
            <a:r>
              <a:rPr lang="en-US" sz="800" dirty="0"/>
              <a:t>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166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214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675002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245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130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 32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473175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147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149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152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259418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234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234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234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110407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31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98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1</a:t>
            </a:r>
            <a:r>
              <a:rPr lang="en-US" sz="800" dirty="0"/>
              <a:t>74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889766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147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149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152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68973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255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212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 </a:t>
            </a:r>
            <a:r>
              <a:rPr lang="en-US" sz="800" dirty="0"/>
              <a:t>48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492728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161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 </a:t>
            </a:r>
            <a:r>
              <a:rPr lang="en-US" sz="800" dirty="0"/>
              <a:t>62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150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26171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52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133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146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899591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57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93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668580" y="-885318"/>
            <a:ext cx="4379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48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 </a:t>
            </a:r>
            <a:r>
              <a:rPr lang="en-US" sz="800" dirty="0"/>
              <a:t>46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 20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8091074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239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64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86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0491733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79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78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81</a:t>
            </a:r>
          </a:p>
        </p:txBody>
      </p:sp>
      <p:sp>
        <p:nvSpPr>
          <p:cNvPr id="96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/>
        </p:nvSpPr>
        <p:spPr>
          <a:xfrm rot="10800000">
            <a:off x="1376734" y="0"/>
            <a:ext cx="10816151" cy="996619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0">
                <a:srgbClr val="348592">
                  <a:shade val="30000"/>
                  <a:satMod val="115000"/>
                </a:srgbClr>
              </a:gs>
              <a:gs pos="50000">
                <a:srgbClr val="348592">
                  <a:shade val="67500"/>
                  <a:satMod val="115000"/>
                </a:srgbClr>
              </a:gs>
              <a:gs pos="100000">
                <a:srgbClr val="348592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1A6D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Imagem 2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07" y="255872"/>
            <a:ext cx="1611995" cy="520913"/>
          </a:xfrm>
          <a:prstGeom prst="rect">
            <a:avLst/>
          </a:prstGeom>
        </p:spPr>
      </p:pic>
      <p:sp>
        <p:nvSpPr>
          <p:cNvPr id="98" name="CaixaDeTexto 30"/>
          <p:cNvSpPr txBox="1"/>
          <p:nvPr/>
        </p:nvSpPr>
        <p:spPr>
          <a:xfrm>
            <a:off x="1375844" y="-1371995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Elige los colores para tu plantilla: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1375844" y="0"/>
            <a:ext cx="8408806" cy="1009650"/>
          </a:xfrm>
        </p:spPr>
        <p:txBody>
          <a:bodyPr/>
          <a:lstStyle/>
          <a:p>
            <a:pPr>
              <a:buClr>
                <a:srgbClr val="22C0F1"/>
              </a:buClr>
            </a:pPr>
            <a:r>
              <a:rPr lang="es-E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Diálogos Diarios de Seguridad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173152" y="1110940"/>
            <a:ext cx="8408806" cy="253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22C0F1"/>
              </a:buClr>
            </a:pPr>
            <a:r>
              <a:rPr lang="es-ES" b="1" dirty="0">
                <a:latin typeface="Arial" pitchFamily="34" charset="0"/>
                <a:cs typeface="Arial" pitchFamily="34" charset="0"/>
              </a:rPr>
              <a:t>Herramienta</a:t>
            </a:r>
            <a:r>
              <a:rPr lang="es-ES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que contribuye a:</a:t>
            </a:r>
          </a:p>
          <a:p>
            <a:pPr marL="228600" lvl="0" indent="-228600" algn="just">
              <a:lnSpc>
                <a:spcPct val="150000"/>
              </a:lnSpc>
              <a:buClr>
                <a:srgbClr val="00A6D6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Dar visibilidad al</a:t>
            </a:r>
            <a:r>
              <a:rPr lang="es-ES" dirty="0">
                <a:solidFill>
                  <a:srgbClr val="4C4C4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s-ES" b="1" dirty="0">
                <a:solidFill>
                  <a:srgbClr val="00A6D6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compromiso</a:t>
            </a:r>
            <a:r>
              <a:rPr lang="es-ES" dirty="0">
                <a:solidFill>
                  <a:srgbClr val="00A6D6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con la seguridad.</a:t>
            </a:r>
          </a:p>
          <a:p>
            <a:pPr marL="228600" lvl="0" indent="-228600" algn="just">
              <a:lnSpc>
                <a:spcPct val="150000"/>
              </a:lnSpc>
              <a:buClr>
                <a:srgbClr val="00A6D6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Demostrar  el </a:t>
            </a:r>
            <a:r>
              <a:rPr lang="es-ES" b="1" dirty="0">
                <a:solidFill>
                  <a:srgbClr val="00A6D6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liderazgo</a:t>
            </a:r>
            <a:r>
              <a:rPr lang="es-ES" dirty="0">
                <a:solidFill>
                  <a:srgbClr val="00A6D6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de los mandos y supervisores.</a:t>
            </a:r>
          </a:p>
          <a:p>
            <a:pPr marL="228600" lvl="0" indent="-228600" algn="just">
              <a:lnSpc>
                <a:spcPct val="150000"/>
              </a:lnSpc>
              <a:buClr>
                <a:srgbClr val="00A6D6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Mejorar la </a:t>
            </a:r>
            <a:r>
              <a:rPr lang="es-ES" b="1" dirty="0">
                <a:solidFill>
                  <a:srgbClr val="00A6D6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comunicación</a:t>
            </a:r>
            <a:r>
              <a:rPr lang="es-ES" dirty="0">
                <a:solidFill>
                  <a:srgbClr val="00A6D6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directa con los trabajadores.</a:t>
            </a:r>
          </a:p>
          <a:p>
            <a:pPr marL="228600" lvl="0" indent="-228600" algn="just">
              <a:lnSpc>
                <a:spcPct val="150000"/>
              </a:lnSpc>
              <a:buClr>
                <a:srgbClr val="00A6D6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Incrementar la </a:t>
            </a:r>
            <a:r>
              <a:rPr lang="es-ES" b="1" dirty="0">
                <a:solidFill>
                  <a:srgbClr val="00A6D6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participación</a:t>
            </a:r>
            <a:r>
              <a:rPr lang="es-ES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,</a:t>
            </a:r>
            <a:r>
              <a:rPr lang="es-ES" dirty="0">
                <a:solidFill>
                  <a:srgbClr val="4C4C4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la </a:t>
            </a:r>
            <a:r>
              <a:rPr lang="es-ES" b="1" dirty="0">
                <a:solidFill>
                  <a:srgbClr val="00A6D6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motivación</a:t>
            </a:r>
            <a:r>
              <a:rPr lang="es-ES" dirty="0">
                <a:solidFill>
                  <a:srgbClr val="00A6D6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y la interacción.</a:t>
            </a:r>
          </a:p>
          <a:p>
            <a:pPr marL="228600" lvl="0" indent="-228600" algn="just">
              <a:lnSpc>
                <a:spcPct val="150000"/>
              </a:lnSpc>
              <a:buClr>
                <a:srgbClr val="00A6D6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Compartir objetivos, resultados; </a:t>
            </a:r>
            <a:r>
              <a:rPr lang="es-ES" b="1" dirty="0">
                <a:solidFill>
                  <a:srgbClr val="00A6D6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sentido de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s-ES" b="1" dirty="0">
                <a:solidFill>
                  <a:srgbClr val="00A6D6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pertenencia</a:t>
            </a:r>
            <a:r>
              <a:rPr lang="es-ES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24981C5-6CAA-4965-BC1A-945EF4854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26" y="3759287"/>
            <a:ext cx="4688760" cy="2929666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xmlns="" id="{0E9B66BE-A0ED-4DB6-AEE6-154E1D3645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510" y="4404536"/>
            <a:ext cx="4060085" cy="2094028"/>
          </a:xfrm>
          <a:prstGeom prst="rect">
            <a:avLst/>
          </a:prstGeom>
        </p:spPr>
      </p:pic>
      <p:pic>
        <p:nvPicPr>
          <p:cNvPr id="1027" name="93938CCC-BB31-41B3-98E3-E552E55C6285" descr="IMG_9379.jpg">
            <a:extLst>
              <a:ext uri="{FF2B5EF4-FFF2-40B4-BE49-F238E27FC236}">
                <a16:creationId xmlns:a16="http://schemas.microsoft.com/office/drawing/2014/main" xmlns="" id="{295D4350-E85E-417C-B25C-4EFC8B1C1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11" y="1123970"/>
            <a:ext cx="4060085" cy="304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8965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Elipse 15">
            <a:extLst>
              <a:ext uri="{FF2B5EF4-FFF2-40B4-BE49-F238E27FC236}">
                <a16:creationId xmlns:a16="http://schemas.microsoft.com/office/drawing/2014/main" xmlns="" id="{B54F7CB4-1688-4039-B8A4-9803902B0EF6}"/>
              </a:ext>
            </a:extLst>
          </p:cNvPr>
          <p:cNvSpPr/>
          <p:nvPr/>
        </p:nvSpPr>
        <p:spPr>
          <a:xfrm>
            <a:off x="4460486" y="-857132"/>
            <a:ext cx="402364" cy="402364"/>
          </a:xfrm>
          <a:prstGeom prst="ellipse">
            <a:avLst/>
          </a:prstGeom>
          <a:solidFill>
            <a:srgbClr val="1F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Elipse 20">
            <a:extLst>
              <a:ext uri="{FF2B5EF4-FFF2-40B4-BE49-F238E27FC236}">
                <a16:creationId xmlns:a16="http://schemas.microsoft.com/office/drawing/2014/main" xmlns="" id="{10286681-3BEA-48A8-8E55-D4397F7E8C85}"/>
              </a:ext>
            </a:extLst>
          </p:cNvPr>
          <p:cNvSpPr/>
          <p:nvPr/>
        </p:nvSpPr>
        <p:spPr>
          <a:xfrm>
            <a:off x="2067669" y="-857132"/>
            <a:ext cx="402364" cy="402364"/>
          </a:xfrm>
          <a:prstGeom prst="ellips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2858828" y="-857132"/>
            <a:ext cx="402364" cy="402364"/>
          </a:xfrm>
          <a:prstGeom prst="ellipse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828437" y="-857132"/>
            <a:ext cx="402364" cy="402364"/>
          </a:xfrm>
          <a:prstGeom prst="ellipse">
            <a:avLst/>
          </a:prstGeom>
          <a:solidFill>
            <a:srgbClr val="4F4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9246118" y="-857132"/>
            <a:ext cx="402364" cy="402364"/>
          </a:xfrm>
          <a:prstGeom prst="ellipse">
            <a:avLst/>
          </a:prstGeom>
          <a:solidFill>
            <a:srgbClr val="003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7663800" y="-857132"/>
            <a:ext cx="402364" cy="402364"/>
          </a:xfrm>
          <a:prstGeom prst="ellipse">
            <a:avLst/>
          </a:prstGeom>
          <a:solidFill>
            <a:srgbClr val="3485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5290323" y="-857132"/>
            <a:ext cx="402364" cy="402364"/>
          </a:xfrm>
          <a:prstGeom prst="ellipse">
            <a:avLst/>
          </a:prstGeom>
          <a:solidFill>
            <a:srgbClr val="90B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872641" y="-857132"/>
            <a:ext cx="402364" cy="402364"/>
          </a:xfrm>
          <a:prstGeom prst="ellipse">
            <a:avLst/>
          </a:prstGeom>
          <a:solidFill>
            <a:srgbClr val="A13E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6081482" y="-857132"/>
            <a:ext cx="402364" cy="402364"/>
          </a:xfrm>
          <a:prstGeom prst="ellipse">
            <a:avLst/>
          </a:prstGeom>
          <a:solidFill>
            <a:srgbClr val="FFD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8454959" y="-857132"/>
            <a:ext cx="402364" cy="402364"/>
          </a:xfrm>
          <a:prstGeom prst="ellipse">
            <a:avLst/>
          </a:prstGeom>
          <a:solidFill>
            <a:srgbClr val="EF4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10037277" y="-857132"/>
            <a:ext cx="402364" cy="402364"/>
          </a:xfrm>
          <a:prstGeom prst="ellipse">
            <a:avLst/>
          </a:prstGeom>
          <a:solidFill>
            <a:srgbClr val="4E2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Elipse 37">
            <a:extLst>
              <a:ext uri="{FF2B5EF4-FFF2-40B4-BE49-F238E27FC236}">
                <a16:creationId xmlns:a16="http://schemas.microsoft.com/office/drawing/2014/main" xmlns="" id="{D3344614-D2B8-4D28-8E21-1E67FD534931}"/>
              </a:ext>
            </a:extLst>
          </p:cNvPr>
          <p:cNvSpPr/>
          <p:nvPr/>
        </p:nvSpPr>
        <p:spPr>
          <a:xfrm>
            <a:off x="3649987" y="-857132"/>
            <a:ext cx="402364" cy="402364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Elipse 16">
            <a:extLst>
              <a:ext uri="{FF2B5EF4-FFF2-40B4-BE49-F238E27FC236}">
                <a16:creationId xmlns:a16="http://schemas.microsoft.com/office/drawing/2014/main" xmlns="" id="{67AABF4C-5E8D-484F-8219-104025B692F9}"/>
              </a:ext>
            </a:extLst>
          </p:cNvPr>
          <p:cNvSpPr/>
          <p:nvPr/>
        </p:nvSpPr>
        <p:spPr>
          <a:xfrm>
            <a:off x="1276510" y="-857132"/>
            <a:ext cx="402364" cy="402364"/>
          </a:xfrm>
          <a:prstGeom prst="ellipse">
            <a:avLst/>
          </a:prstGeom>
          <a:solidFill>
            <a:srgbClr val="00A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81739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 </a:t>
            </a:r>
            <a:r>
              <a:rPr lang="en-US" sz="800" dirty="0"/>
              <a:t>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166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214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675002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245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130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 32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473175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147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149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152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259418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234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234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234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110407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31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98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1</a:t>
            </a:r>
            <a:r>
              <a:rPr lang="en-US" sz="800" dirty="0"/>
              <a:t>74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889766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147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149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152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68973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255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212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 </a:t>
            </a:r>
            <a:r>
              <a:rPr lang="en-US" sz="800" dirty="0"/>
              <a:t>48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492728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161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 </a:t>
            </a:r>
            <a:r>
              <a:rPr lang="en-US" sz="800" dirty="0"/>
              <a:t>62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150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261717" y="-885318"/>
            <a:ext cx="4667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52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133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146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899591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0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57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93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668580" y="-885318"/>
            <a:ext cx="4379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 </a:t>
            </a:r>
            <a:r>
              <a:rPr lang="en-US" sz="800" dirty="0"/>
              <a:t>48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 </a:t>
            </a:r>
            <a:r>
              <a:rPr lang="en-US" sz="800" dirty="0"/>
              <a:t>46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 20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8091074" y="-88531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239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64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86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0491733" y="-885318"/>
            <a:ext cx="409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800" b="1" dirty="0"/>
              <a:t>R </a:t>
            </a:r>
            <a:r>
              <a:rPr lang="en-US" sz="800" dirty="0"/>
              <a:t>79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G </a:t>
            </a:r>
            <a:r>
              <a:rPr lang="en-US" sz="800" dirty="0"/>
              <a:t>78</a:t>
            </a:r>
          </a:p>
          <a:p>
            <a:pPr>
              <a:lnSpc>
                <a:spcPts val="1000"/>
              </a:lnSpc>
            </a:pPr>
            <a:r>
              <a:rPr lang="en-US" sz="800" b="1" dirty="0"/>
              <a:t>B </a:t>
            </a:r>
            <a:r>
              <a:rPr lang="en-US" sz="800" dirty="0"/>
              <a:t>81</a:t>
            </a:r>
          </a:p>
        </p:txBody>
      </p:sp>
      <p:sp>
        <p:nvSpPr>
          <p:cNvPr id="96" name="Retângulo: Único Canto Arredondado 12">
            <a:extLst>
              <a:ext uri="{FF2B5EF4-FFF2-40B4-BE49-F238E27FC236}">
                <a16:creationId xmlns:a16="http://schemas.microsoft.com/office/drawing/2014/main" xmlns="" id="{8E673F38-F373-4A52-9C72-E3F51C3828F3}"/>
              </a:ext>
            </a:extLst>
          </p:cNvPr>
          <p:cNvSpPr/>
          <p:nvPr/>
        </p:nvSpPr>
        <p:spPr>
          <a:xfrm rot="10800000">
            <a:off x="1376734" y="0"/>
            <a:ext cx="10816151" cy="996619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0">
                <a:srgbClr val="348592">
                  <a:shade val="30000"/>
                  <a:satMod val="115000"/>
                </a:srgbClr>
              </a:gs>
              <a:gs pos="50000">
                <a:srgbClr val="348592">
                  <a:shade val="67500"/>
                  <a:satMod val="115000"/>
                </a:srgbClr>
              </a:gs>
              <a:gs pos="100000">
                <a:srgbClr val="348592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1A6D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Imagem 2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07" y="255872"/>
            <a:ext cx="1611995" cy="520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844" y="0"/>
            <a:ext cx="8408806" cy="1009650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4Ps (Evaluación Preliminar de Riesgos)</a:t>
            </a:r>
          </a:p>
        </p:txBody>
      </p:sp>
      <p:sp>
        <p:nvSpPr>
          <p:cNvPr id="98" name="CaixaDeTexto 30"/>
          <p:cNvSpPr txBox="1"/>
          <p:nvPr/>
        </p:nvSpPr>
        <p:spPr>
          <a:xfrm>
            <a:off x="1375844" y="-1371995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Elige los colores para tu plantilla: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xmlns="" id="{FF2092A8-FDBD-4D1D-B272-9994409B03AE}"/>
              </a:ext>
            </a:extLst>
          </p:cNvPr>
          <p:cNvSpPr/>
          <p:nvPr/>
        </p:nvSpPr>
        <p:spPr>
          <a:xfrm>
            <a:off x="179468" y="1152233"/>
            <a:ext cx="80660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1600" b="1" dirty="0">
                <a:latin typeface="Arial" pitchFamily="34" charset="0"/>
                <a:cs typeface="Arial" pitchFamily="34" charset="0"/>
              </a:rPr>
              <a:t>Objetivo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: 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identificar el riesgo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en la tarea a través de una cuidadosa 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observación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 del entorno de trabajo, y 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siempre antes de iniciarla</a:t>
            </a:r>
            <a:r>
              <a:rPr lang="es-ES" sz="16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28600" indent="-228600" algn="just">
              <a:spcBef>
                <a:spcPts val="600"/>
              </a:spcBef>
              <a:spcAft>
                <a:spcPts val="600"/>
              </a:spcAft>
              <a:buClr>
                <a:srgbClr val="22C0F1"/>
              </a:buClr>
              <a:buFont typeface="Wingdings" panose="05000000000000000000" pitchFamily="2" charset="2"/>
              <a:buChar char="§"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Cada vez</a:t>
            </a:r>
            <a:r>
              <a:rPr lang="es-ES" sz="1600" dirty="0">
                <a:solidFill>
                  <a:srgbClr val="4C4C4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que ejecutamos un trabajo y que cambiamos de 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tarea</a:t>
            </a:r>
            <a:r>
              <a:rPr lang="es-ES" sz="1600" dirty="0">
                <a:solidFill>
                  <a:srgbClr val="4C4C4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.</a:t>
            </a:r>
          </a:p>
          <a:p>
            <a:pPr marL="228600" indent="-228600" algn="just">
              <a:spcBef>
                <a:spcPts val="600"/>
              </a:spcBef>
              <a:spcAft>
                <a:spcPts val="600"/>
              </a:spcAft>
              <a:buClr>
                <a:srgbClr val="22C0F1"/>
              </a:buClr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rgbClr val="4C4C4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Si se 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identifica un riesgo</a:t>
            </a:r>
            <a:r>
              <a:rPr lang="es-ES" sz="1600" b="1" dirty="0">
                <a:solidFill>
                  <a:srgbClr val="4C4C4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rgbClr val="4C4C4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se</a:t>
            </a:r>
            <a:r>
              <a:rPr lang="es-ES" sz="1600" b="1" dirty="0">
                <a:solidFill>
                  <a:srgbClr val="4C4C4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rgbClr val="4C4C4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elimina, se controla, o se reporta al supervisor antes de continuar. 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Derecho de recusa.</a:t>
            </a:r>
          </a:p>
          <a:p>
            <a:pPr marL="228600" indent="-228600" algn="just">
              <a:spcBef>
                <a:spcPts val="600"/>
              </a:spcBef>
              <a:spcAft>
                <a:spcPts val="600"/>
              </a:spcAft>
              <a:buClr>
                <a:srgbClr val="22C0F1"/>
              </a:buClr>
              <a:buFont typeface="Wingdings" panose="05000000000000000000" pitchFamily="2" charset="2"/>
              <a:buChar char="§"/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Comunicados de riesgos </a:t>
            </a:r>
            <a:r>
              <a:rPr lang="es-ES" sz="1600" dirty="0">
                <a:solidFill>
                  <a:srgbClr val="4C4C4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y las 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sugerencias de mejora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.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" name="Imagen 70">
            <a:extLst>
              <a:ext uri="{FF2B5EF4-FFF2-40B4-BE49-F238E27FC236}">
                <a16:creationId xmlns:a16="http://schemas.microsoft.com/office/drawing/2014/main" xmlns="" id="{9DE41A5C-5038-43AE-9A93-7D2C052717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8" y="3544602"/>
            <a:ext cx="1962328" cy="3143854"/>
          </a:xfrm>
          <a:prstGeom prst="rect">
            <a:avLst/>
          </a:prstGeom>
          <a:ln>
            <a:solidFill>
              <a:srgbClr val="1F62AE"/>
            </a:solidFill>
          </a:ln>
        </p:spPr>
      </p:pic>
      <p:pic>
        <p:nvPicPr>
          <p:cNvPr id="102" name="Imagen 101">
            <a:extLst>
              <a:ext uri="{FF2B5EF4-FFF2-40B4-BE49-F238E27FC236}">
                <a16:creationId xmlns:a16="http://schemas.microsoft.com/office/drawing/2014/main" xmlns="" id="{5A2E768B-432A-4BE8-9019-9EAA0BADD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455" y="1152233"/>
            <a:ext cx="3323935" cy="552359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25355FF3-4A9D-4921-94BD-D783D3E36D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471" y="3544602"/>
            <a:ext cx="1918855" cy="3182697"/>
          </a:xfrm>
          <a:prstGeom prst="rect">
            <a:avLst/>
          </a:prstGeom>
          <a:ln>
            <a:solidFill>
              <a:srgbClr val="1F62AE"/>
            </a:solidFill>
          </a:ln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xmlns="" id="{0F68E0BC-9FCD-40F1-BD94-E8F4B0D87812}"/>
              </a:ext>
            </a:extLst>
          </p:cNvPr>
          <p:cNvSpPr/>
          <p:nvPr/>
        </p:nvSpPr>
        <p:spPr>
          <a:xfrm>
            <a:off x="8454959" y="5116529"/>
            <a:ext cx="3596628" cy="281393"/>
          </a:xfrm>
          <a:prstGeom prst="rect">
            <a:avLst/>
          </a:prstGeom>
          <a:noFill/>
          <a:ln w="28575">
            <a:solidFill>
              <a:srgbClr val="22C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8045703-7655-48AD-8F4B-A8D9D233F9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875" y="3998292"/>
            <a:ext cx="3956647" cy="2517866"/>
          </a:xfrm>
          <a:prstGeom prst="rect">
            <a:avLst/>
          </a:prstGeom>
        </p:spPr>
      </p:pic>
      <p:cxnSp>
        <p:nvCxnSpPr>
          <p:cNvPr id="5" name="Conector: angular 4">
            <a:extLst>
              <a:ext uri="{FF2B5EF4-FFF2-40B4-BE49-F238E27FC236}">
                <a16:creationId xmlns:a16="http://schemas.microsoft.com/office/drawing/2014/main" xmlns="" id="{6E47686E-E771-4893-AF8C-D44DDA4BB466}"/>
              </a:ext>
            </a:extLst>
          </p:cNvPr>
          <p:cNvCxnSpPr>
            <a:stCxn id="42" idx="1"/>
          </p:cNvCxnSpPr>
          <p:nvPr/>
        </p:nvCxnSpPr>
        <p:spPr>
          <a:xfrm rot="10800000">
            <a:off x="4460487" y="2619910"/>
            <a:ext cx="3994473" cy="2637316"/>
          </a:xfrm>
          <a:prstGeom prst="bentConnector3">
            <a:avLst>
              <a:gd name="adj1" fmla="val 9361"/>
            </a:avLst>
          </a:prstGeom>
          <a:ln w="28575"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787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Votorantim Cimento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6D6"/>
      </a:accent1>
      <a:accent2>
        <a:srgbClr val="F58220"/>
      </a:accent2>
      <a:accent3>
        <a:srgbClr val="939598"/>
      </a:accent3>
      <a:accent4>
        <a:srgbClr val="FFD430"/>
      </a:accent4>
      <a:accent5>
        <a:srgbClr val="1F62AE"/>
      </a:accent5>
      <a:accent6>
        <a:srgbClr val="90BE44"/>
      </a:accent6>
      <a:hlink>
        <a:srgbClr val="00395D"/>
      </a:hlink>
      <a:folHlink>
        <a:srgbClr val="A13E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Votorantim Cimento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6D6"/>
      </a:accent1>
      <a:accent2>
        <a:srgbClr val="F58220"/>
      </a:accent2>
      <a:accent3>
        <a:srgbClr val="939598"/>
      </a:accent3>
      <a:accent4>
        <a:srgbClr val="FFD430"/>
      </a:accent4>
      <a:accent5>
        <a:srgbClr val="1F62AE"/>
      </a:accent5>
      <a:accent6>
        <a:srgbClr val="90BE44"/>
      </a:accent6>
      <a:hlink>
        <a:srgbClr val="00395D"/>
      </a:hlink>
      <a:folHlink>
        <a:srgbClr val="A13E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77D0D954ACE524FBE71C08A80C9D686" ma:contentTypeVersion="10" ma:contentTypeDescription="Crear nuevo documento." ma:contentTypeScope="" ma:versionID="d5b53834821f7cb6343cd5f11165dc05">
  <xsd:schema xmlns:xsd="http://www.w3.org/2001/XMLSchema" xmlns:xs="http://www.w3.org/2001/XMLSchema" xmlns:p="http://schemas.microsoft.com/office/2006/metadata/properties" xmlns:ns1="91ac4a16-df95-4a8b-ac79-25a8f62ca232" xmlns:ns3="7cf0913d-a7cd-4822-903d-fd2aaef8f4c7" targetNamespace="http://schemas.microsoft.com/office/2006/metadata/properties" ma:root="true" ma:fieldsID="0ad4e8a07a0d8e981ae2a3a3bd38eca1" ns1:_="" ns3:_="">
    <xsd:import namespace="91ac4a16-df95-4a8b-ac79-25a8f62ca232"/>
    <xsd:import namespace="7cf0913d-a7cd-4822-903d-fd2aaef8f4c7"/>
    <xsd:element name="properties">
      <xsd:complexType>
        <xsd:sequence>
          <xsd:element name="documentManagement">
            <xsd:complexType>
              <xsd:all>
                <xsd:element ref="ns1:Active" minOccurs="0"/>
                <xsd:element ref="ns1:Description0" minOccurs="0"/>
                <xsd:element ref="ns1:PublicationDate"/>
                <xsd:element ref="ns1:PublicationStartDate" minOccurs="0"/>
                <xsd:element ref="ns1:PublicationEndDate" minOccurs="0"/>
                <xsd:element ref="ns1:HeadlineStartDate" minOccurs="0"/>
                <xsd:element ref="ns1:HeadlineEndDate" minOccurs="0"/>
                <xsd:element ref="ns1:Order0"/>
                <xsd:element ref="ns1:Picture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ac4a16-df95-4a8b-ac79-25a8f62ca232" elementFormDefault="qualified">
    <xsd:import namespace="http://schemas.microsoft.com/office/2006/documentManagement/types"/>
    <xsd:import namespace="http://schemas.microsoft.com/office/infopath/2007/PartnerControls"/>
    <xsd:element name="Active" ma:index="0" nillable="true" ma:displayName="Contenido Activo" ma:default="1" ma:description="Oculta o muestra este contenido" ma:internalName="Active">
      <xsd:simpleType>
        <xsd:restriction base="dms:Boolean"/>
      </xsd:simpleType>
    </xsd:element>
    <xsd:element name="Description0" ma:index="3" nillable="true" ma:displayName="Descripción" ma:description="" ma:internalName="Description0">
      <xsd:simpleType>
        <xsd:restriction base="dms:Note">
          <xsd:maxLength value="255"/>
        </xsd:restriction>
      </xsd:simpleType>
    </xsd:element>
    <xsd:element name="PublicationDate" ma:index="4" ma:displayName="Fecha" ma:default="[today]" ma:description="" ma:format="DateOnly" ma:internalName="PublicationDate">
      <xsd:simpleType>
        <xsd:restriction base="dms:DateTime"/>
      </xsd:simpleType>
    </xsd:element>
    <xsd:element name="PublicationStartDate" ma:index="5" nillable="true" ma:displayName="Fecha de publicación start" ma:default="[today]" ma:description="Fecha de inicio en la que se publicará este contenido" ma:format="DateOnly" ma:internalName="PublicationStartDate">
      <xsd:simpleType>
        <xsd:restriction base="dms:DateTime"/>
      </xsd:simpleType>
    </xsd:element>
    <xsd:element name="PublicationEndDate" ma:index="6" nillable="true" ma:displayName="Fecha de publicación end" ma:default="2200-12-31T00:00:00Z" ma:description="Fecha en la que finaliza la publicación de este contenido" ma:format="DateOnly" ma:internalName="PublicationEndDate">
      <xsd:simpleType>
        <xsd:restriction base="dms:DateTime"/>
      </xsd:simpleType>
    </xsd:element>
    <xsd:element name="HeadlineStartDate" ma:index="7" nillable="true" ma:displayName="Publicación en portada start" ma:description="Fecha de inicio en la que se publicará este contenido en la Home Page" ma:format="DateOnly" ma:internalName="HeadlineStartDate">
      <xsd:simpleType>
        <xsd:restriction base="dms:DateTime"/>
      </xsd:simpleType>
    </xsd:element>
    <xsd:element name="HeadlineEndDate" ma:index="8" nillable="true" ma:displayName="Publicación en portada end" ma:description="Fecha en la que finaliza la publicación de este contenido en la Home Page" ma:format="DateOnly" ma:internalName="HeadlineEndDate">
      <xsd:simpleType>
        <xsd:restriction base="dms:DateTime"/>
      </xsd:simpleType>
    </xsd:element>
    <xsd:element name="Order0" ma:index="9" ma:displayName="Orden de publicación" ma:decimals="0" ma:default="0" ma:description="" ma:internalName="Order0">
      <xsd:simpleType>
        <xsd:restriction base="dms:Number"/>
      </xsd:simpleType>
    </xsd:element>
    <xsd:element name="Picture" ma:index="10" nillable="true" ma:displayName="Thumbnail" ma:description="Imagen de previsualización del documento" ma:format="Image" ma:internalName="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0913d-a7cd-4822-903d-fd2aaef8f4c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Tipo de contenido"/>
        <xsd:element ref="dc:title" minOccurs="0" maxOccurs="1" ma:index="2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cationDate xmlns="91ac4a16-df95-4a8b-ac79-25a8f62ca232">2021-12-17T08:34:07+00:00</PublicationDate>
    <Description0 xmlns="91ac4a16-df95-4a8b-ac79-25a8f62ca232" xsi:nil="true"/>
    <Picture xmlns="91ac4a16-df95-4a8b-ac79-25a8f62ca232">
      <Url xsi:nil="true"/>
      <Description xsi:nil="true"/>
    </Picture>
    <Order0 xmlns="91ac4a16-df95-4a8b-ac79-25a8f62ca232">0</Order0>
    <Active xmlns="91ac4a16-df95-4a8b-ac79-25a8f62ca232">true</Active>
    <HeadlineEndDate xmlns="91ac4a16-df95-4a8b-ac79-25a8f62ca232" xsi:nil="true"/>
    <HeadlineStartDate xmlns="91ac4a16-df95-4a8b-ac79-25a8f62ca232" xsi:nil="true"/>
    <PublicationStartDate xmlns="91ac4a16-df95-4a8b-ac79-25a8f62ca232">2021-12-17T08:34:07+00:00</PublicationStartDate>
    <PublicationEndDate xmlns="91ac4a16-df95-4a8b-ac79-25a8f62ca232">2200-12-31T00:00:00+00:00</PublicationEndDat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3E9457-9AF8-4B29-8EAC-1CD53AE75A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ac4a16-df95-4a8b-ac79-25a8f62ca232"/>
    <ds:schemaRef ds:uri="7cf0913d-a7cd-4822-903d-fd2aaef8f4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4DE164-D0AB-4750-A563-B6DF7ACECE8B}">
  <ds:schemaRefs>
    <ds:schemaRef ds:uri="http://purl.org/dc/terms/"/>
    <ds:schemaRef ds:uri="http://www.w3.org/XML/1998/namespace"/>
    <ds:schemaRef ds:uri="http://schemas.microsoft.com/office/2006/documentManagement/types"/>
    <ds:schemaRef ds:uri="91ac4a16-df95-4a8b-ac79-25a8f62ca232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7cf0913d-a7cd-4822-903d-fd2aaef8f4c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CC70D83-4DAE-48F6-A79B-E53727B230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5943</TotalTime>
  <Words>1402</Words>
  <Application>Microsoft Office PowerPoint</Application>
  <PresentationFormat>Panorámica</PresentationFormat>
  <Paragraphs>545</Paragraphs>
  <Slides>14</Slides>
  <Notes>3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Arial</vt:lpstr>
      <vt:lpstr>Arial Black</vt:lpstr>
      <vt:lpstr>Calibri</vt:lpstr>
      <vt:lpstr>Courier New</vt:lpstr>
      <vt:lpstr>Tahoma</vt:lpstr>
      <vt:lpstr>Verdana</vt:lpstr>
      <vt:lpstr>Wingdings</vt:lpstr>
      <vt:lpstr>Office Theme</vt:lpstr>
      <vt:lpstr>1_Office Theme</vt:lpstr>
      <vt:lpstr>Votorantim Cementos España</vt:lpstr>
      <vt:lpstr>Presentación de PowerPoint</vt:lpstr>
      <vt:lpstr>Presentación de PowerPoint</vt:lpstr>
      <vt:lpstr>Presentación de PowerPoint</vt:lpstr>
      <vt:lpstr>Presentación de PowerPoint</vt:lpstr>
      <vt:lpstr>Los principios básicos: “actuar juntos”</vt:lpstr>
      <vt:lpstr>Herramientas de nuestro modelo SST</vt:lpstr>
      <vt:lpstr>Diálogos Diarios de Seguridad</vt:lpstr>
      <vt:lpstr>4Ps (Evaluación Preliminar de Riesgos)</vt:lpstr>
      <vt:lpstr>Comunicación bidireccional</vt:lpstr>
      <vt:lpstr>Como lo hacemos……</vt:lpstr>
      <vt:lpstr>El viaje continua…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Jose Martin Aradilla</dc:creator>
  <cp:lastModifiedBy>PÉREZ PARADELO, PILAR</cp:lastModifiedBy>
  <cp:revision>504</cp:revision>
  <dcterms:created xsi:type="dcterms:W3CDTF">2019-02-18T12:12:34Z</dcterms:created>
  <dcterms:modified xsi:type="dcterms:W3CDTF">2022-04-22T10:38:24Z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0x010100F77D0D954ACE524FBE71C08A80C9D686</vt:lpwstr>
  </property>
</Properties>
</file>