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9" r:id="rId2"/>
    <p:sldId id="308" r:id="rId3"/>
    <p:sldId id="311" r:id="rId4"/>
    <p:sldId id="299" r:id="rId5"/>
    <p:sldId id="312" r:id="rId6"/>
    <p:sldId id="310" r:id="rId7"/>
    <p:sldId id="314" r:id="rId8"/>
    <p:sldId id="319" r:id="rId9"/>
    <p:sldId id="321" r:id="rId10"/>
    <p:sldId id="297" r:id="rId11"/>
    <p:sldId id="322" r:id="rId12"/>
    <p:sldId id="323" r:id="rId13"/>
  </p:sldIdLst>
  <p:sldSz cx="12192000" cy="6858000"/>
  <p:notesSz cx="7104063" cy="10234613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arabara" panose="020B0803050302020204" pitchFamily="34" charset="0"/>
      <p:bold r:id="rId20"/>
    </p:embeddedFont>
    <p:embeddedFont>
      <p:font typeface="Norwester" panose="00000506000000000000" pitchFamily="2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jQol4veDMT09cv8wUI43c+sA6h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CBF"/>
    <a:srgbClr val="003399"/>
    <a:srgbClr val="6EB461"/>
    <a:srgbClr val="FFFF3F"/>
    <a:srgbClr val="E4A800"/>
    <a:srgbClr val="86A861"/>
    <a:srgbClr val="E01144"/>
    <a:srgbClr val="E4A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71" autoAdjust="0"/>
  </p:normalViewPr>
  <p:slideViewPr>
    <p:cSldViewPr snapToGrid="0">
      <p:cViewPr varScale="1">
        <p:scale>
          <a:sx n="90" d="100"/>
          <a:sy n="9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6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56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9CD27-18ED-4C5F-A752-620445E01763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90CD1-9385-4DFA-8B2B-46B4A273ED9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989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2" y="0"/>
            <a:ext cx="3078427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b" anchorCtr="0">
            <a:noAutofit/>
          </a:bodyPr>
          <a:lstStyle/>
          <a:p>
            <a:pPr algn="r"/>
            <a:fld id="{00000000-1234-1234-1234-123412341234}" type="slidenum">
              <a:rPr lang="es-E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‹Nº›</a:t>
            </a:fld>
            <a:endParaRPr lang="es-E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03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95484" tIns="47729" rIns="95484" bIns="47729" anchor="t" anchorCtr="0">
            <a:noAutofit/>
          </a:bodyPr>
          <a:lstStyle/>
          <a:p>
            <a:pPr marL="0" indent="0"/>
            <a:endParaRPr lang="es-ES" baseline="0" dirty="0"/>
          </a:p>
        </p:txBody>
      </p:sp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026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s-E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</a:t>
            </a:fld>
            <a:endParaRPr lang="es-E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91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/>
          <a:p>
            <a:pPr marL="0" indent="0"/>
            <a:endParaRPr lang="es-ES" baseline="0" dirty="0"/>
          </a:p>
        </p:txBody>
      </p:sp>
      <p:sp>
        <p:nvSpPr>
          <p:cNvPr id="30" name="Google Shape;30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b" anchorCtr="0">
            <a:noAutofit/>
          </a:bodyPr>
          <a:lstStyle/>
          <a:p>
            <a:pPr algn="r"/>
            <a:fld id="{00000000-1234-1234-1234-123412341234}" type="slidenum">
              <a:rPr lang="es-ES"/>
              <a:pPr algn="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710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s-E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</a:t>
            </a:fld>
            <a:endParaRPr lang="es-E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976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/>
          <a:p>
            <a:pPr marL="0" indent="0"/>
            <a:endParaRPr lang="es-ES" baseline="0" dirty="0"/>
          </a:p>
        </p:txBody>
      </p:sp>
      <p:sp>
        <p:nvSpPr>
          <p:cNvPr id="30" name="Google Shape;30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b" anchorCtr="0">
            <a:noAutofit/>
          </a:bodyPr>
          <a:lstStyle/>
          <a:p>
            <a:pPr algn="r"/>
            <a:fld id="{00000000-1234-1234-1234-123412341234}" type="slidenum">
              <a:rPr lang="es-ES"/>
              <a:pPr algn="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72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/>
          <a:p>
            <a:pPr marL="0" indent="0"/>
            <a:endParaRPr lang="es-ES" baseline="0" dirty="0"/>
          </a:p>
        </p:txBody>
      </p:sp>
      <p:sp>
        <p:nvSpPr>
          <p:cNvPr id="30" name="Google Shape;30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b" anchorCtr="0">
            <a:noAutofit/>
          </a:bodyPr>
          <a:lstStyle/>
          <a:p>
            <a:pPr algn="r"/>
            <a:fld id="{00000000-1234-1234-1234-123412341234}" type="slidenum">
              <a:rPr lang="es-ES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204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/>
          <a:p>
            <a:pPr marL="0" indent="0"/>
            <a:endParaRPr lang="es-ES" baseline="0" dirty="0"/>
          </a:p>
        </p:txBody>
      </p:sp>
      <p:sp>
        <p:nvSpPr>
          <p:cNvPr id="30" name="Google Shape;30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b" anchorCtr="0">
            <a:noAutofit/>
          </a:bodyPr>
          <a:lstStyle/>
          <a:p>
            <a:pPr algn="r"/>
            <a:fld id="{00000000-1234-1234-1234-123412341234}" type="slidenum">
              <a:rPr lang="es-ES"/>
              <a:pPr algn="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5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s-E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10</a:t>
            </a:fld>
            <a:endParaRPr lang="es-E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906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t" anchorCtr="0">
            <a:noAutofit/>
          </a:bodyPr>
          <a:lstStyle/>
          <a:p>
            <a:pPr marL="0" indent="0"/>
            <a:endParaRPr lang="es-ES" baseline="0" dirty="0"/>
          </a:p>
        </p:txBody>
      </p:sp>
      <p:sp>
        <p:nvSpPr>
          <p:cNvPr id="30" name="Google Shape;30;p3:notes"/>
          <p:cNvSpPr txBox="1">
            <a:spLocks noGrp="1"/>
          </p:cNvSpPr>
          <p:nvPr>
            <p:ph type="sldNum" idx="12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84" tIns="47729" rIns="95484" bIns="47729" anchor="b" anchorCtr="0">
            <a:noAutofit/>
          </a:bodyPr>
          <a:lstStyle/>
          <a:p>
            <a:pPr algn="r"/>
            <a:fld id="{00000000-1234-1234-1234-123412341234}" type="slidenum">
              <a:rPr lang="es-ES"/>
              <a:pPr algn="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46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5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7" y="83997"/>
            <a:ext cx="943048" cy="5851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3"/>
          <a:srcRect r="45323"/>
          <a:stretch/>
        </p:blipFill>
        <p:spPr>
          <a:xfrm>
            <a:off x="11239608" y="-3127"/>
            <a:ext cx="753811" cy="735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6;p30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71722"/>
            <a:ext cx="1092150" cy="48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73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61" y="294290"/>
            <a:ext cx="10408939" cy="632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Google Shape;25;p1"/>
          <p:cNvSpPr/>
          <p:nvPr/>
        </p:nvSpPr>
        <p:spPr>
          <a:xfrm>
            <a:off x="-149584" y="0"/>
            <a:ext cx="12341584" cy="6858000"/>
          </a:xfrm>
          <a:prstGeom prst="rect">
            <a:avLst/>
          </a:prstGeom>
          <a:gradFill>
            <a:gsLst>
              <a:gs pos="0">
                <a:srgbClr val="F6F9FC"/>
              </a:gs>
              <a:gs pos="19000">
                <a:schemeClr val="lt1"/>
              </a:gs>
              <a:gs pos="100000">
                <a:srgbClr val="FFFFFF">
                  <a:alpha val="4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65260" y="2829563"/>
            <a:ext cx="6096000" cy="2123618"/>
            <a:chOff x="629165" y="1746303"/>
            <a:chExt cx="6096000" cy="2123618"/>
          </a:xfrm>
        </p:grpSpPr>
        <p:sp>
          <p:nvSpPr>
            <p:cNvPr id="26" name="Google Shape;26;p1"/>
            <p:cNvSpPr/>
            <p:nvPr/>
          </p:nvSpPr>
          <p:spPr>
            <a:xfrm>
              <a:off x="629165" y="1746303"/>
              <a:ext cx="6096000" cy="212361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400" b="1" dirty="0">
                  <a:solidFill>
                    <a:srgbClr val="00347D"/>
                  </a:solidFill>
                  <a:latin typeface="Norwester" panose="00000506000000000000" pitchFamily="50" charset="0"/>
                  <a:ea typeface="Sonsie One"/>
                  <a:cs typeface="Sonsie One"/>
                  <a:sym typeface="Sonsie One"/>
                </a:rPr>
                <a:t>La Integracion como </a:t>
              </a:r>
              <a:r>
                <a:rPr lang="es-ES" sz="4400" b="1" dirty="0">
                  <a:solidFill>
                    <a:srgbClr val="6EB461"/>
                  </a:solidFill>
                  <a:latin typeface="Norwester" panose="00000506000000000000" pitchFamily="50" charset="0"/>
                  <a:ea typeface="Sonsie One"/>
                  <a:cs typeface="Sonsie One"/>
                  <a:sym typeface="Sonsie One"/>
                </a:rPr>
                <a:t>Piedra Angular</a:t>
              </a:r>
              <a:r>
                <a:rPr lang="es-ES" sz="4400" b="1" dirty="0">
                  <a:solidFill>
                    <a:srgbClr val="00347D"/>
                  </a:solidFill>
                  <a:latin typeface="Norwester" panose="00000506000000000000" pitchFamily="50" charset="0"/>
                  <a:ea typeface="Sonsie One"/>
                  <a:cs typeface="Sonsie One"/>
                  <a:sym typeface="Sonsie One"/>
                </a:rPr>
                <a:t> de la cultura preventiva</a:t>
              </a:r>
              <a:endParaRPr sz="4400" b="1" i="0" u="none" strike="noStrike" cap="none" dirty="0">
                <a:solidFill>
                  <a:srgbClr val="6EB461"/>
                </a:solidFill>
                <a:latin typeface="Norwester" panose="00000506000000000000" pitchFamily="50" charset="0"/>
                <a:ea typeface="Sonsie One"/>
                <a:cs typeface="Sonsie One"/>
                <a:sym typeface="Sonsie One"/>
              </a:endParaRPr>
            </a:p>
          </p:txBody>
        </p:sp>
        <p:sp>
          <p:nvSpPr>
            <p:cNvPr id="3" name="Triángulo isósceles 2"/>
            <p:cNvSpPr>
              <a:spLocks noChangeAspect="1"/>
            </p:cNvSpPr>
            <p:nvPr/>
          </p:nvSpPr>
          <p:spPr>
            <a:xfrm rot="13949309">
              <a:off x="4348130" y="1740790"/>
              <a:ext cx="62997" cy="155965"/>
            </a:xfrm>
            <a:prstGeom prst="triangle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68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4;p1"/>
          <p:cNvPicPr preferRelativeResize="0"/>
          <p:nvPr/>
        </p:nvPicPr>
        <p:blipFill rotWithShape="1">
          <a:blip r:embed="rId3">
            <a:alphaModFix/>
          </a:blip>
          <a:srcRect l="37104" t="19284" r="34106" b="14625"/>
          <a:stretch/>
        </p:blipFill>
        <p:spPr>
          <a:xfrm>
            <a:off x="83434" y="419361"/>
            <a:ext cx="3025845" cy="599974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" name="Google Shape;90;p6"/>
          <p:cNvSpPr>
            <a:spLocks noChangeAspect="1"/>
          </p:cNvSpPr>
          <p:nvPr/>
        </p:nvSpPr>
        <p:spPr>
          <a:xfrm flipH="1">
            <a:off x="14444" y="16041"/>
            <a:ext cx="12161513" cy="6838473"/>
          </a:xfrm>
          <a:prstGeom prst="rect">
            <a:avLst/>
          </a:prstGeom>
          <a:gradFill>
            <a:gsLst>
              <a:gs pos="0">
                <a:srgbClr val="F6F9FC"/>
              </a:gs>
              <a:gs pos="66000">
                <a:srgbClr val="F9FBF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upload.wikimedia.org/wikipedia/commons/thumb/6/6e/Solvay_conference_1927.jpg/1280px-Solvay_conference_19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926" y="1507603"/>
            <a:ext cx="5284860" cy="3823266"/>
          </a:xfrm>
          <a:prstGeom prst="rect">
            <a:avLst/>
          </a:prstGeom>
          <a:noFill/>
          <a:effectLst>
            <a:outerShdw blurRad="254000" dist="762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786910" y="551124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dirty="0">
                <a:solidFill>
                  <a:srgbClr val="003399"/>
                </a:solidFill>
                <a:latin typeface="Harabara" panose="020B0803050302020204" pitchFamily="34" charset="0"/>
              </a:rPr>
              <a:t>1927. Quinto congreso </a:t>
            </a:r>
            <a:r>
              <a:rPr lang="es-ES" sz="2400" dirty="0" err="1">
                <a:solidFill>
                  <a:srgbClr val="6EB461"/>
                </a:solidFill>
                <a:latin typeface="Harabara" panose="020B0803050302020204" pitchFamily="34" charset="0"/>
              </a:rPr>
              <a:t>Solvay</a:t>
            </a:r>
            <a:r>
              <a:rPr lang="es-ES" sz="2400" dirty="0">
                <a:solidFill>
                  <a:srgbClr val="003399"/>
                </a:solidFill>
                <a:latin typeface="Harabara" panose="020B08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506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2;p5"/>
          <p:cNvPicPr preferRelativeResize="0"/>
          <p:nvPr/>
        </p:nvPicPr>
        <p:blipFill rotWithShape="1">
          <a:blip r:embed="rId3">
            <a:alphaModFix/>
          </a:blip>
          <a:srcRect l="25861" r="30982"/>
          <a:stretch/>
        </p:blipFill>
        <p:spPr>
          <a:xfrm>
            <a:off x="-24063" y="174870"/>
            <a:ext cx="4133483" cy="66156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6" name="Google Shape;90;p6"/>
          <p:cNvSpPr>
            <a:spLocks noChangeAspect="1"/>
          </p:cNvSpPr>
          <p:nvPr/>
        </p:nvSpPr>
        <p:spPr>
          <a:xfrm flipH="1">
            <a:off x="-24064" y="8150"/>
            <a:ext cx="4322805" cy="6879516"/>
          </a:xfrm>
          <a:prstGeom prst="rect">
            <a:avLst/>
          </a:prstGeom>
          <a:gradFill>
            <a:gsLst>
              <a:gs pos="0">
                <a:srgbClr val="F6F9FC"/>
              </a:gs>
              <a:gs pos="2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4073843" y="648658"/>
            <a:ext cx="8118158" cy="6125121"/>
            <a:chOff x="4015082" y="607143"/>
            <a:chExt cx="7607423" cy="6265216"/>
          </a:xfrm>
        </p:grpSpPr>
        <p:grpSp>
          <p:nvGrpSpPr>
            <p:cNvPr id="14" name="Grupo 13"/>
            <p:cNvGrpSpPr/>
            <p:nvPr/>
          </p:nvGrpSpPr>
          <p:grpSpPr>
            <a:xfrm>
              <a:off x="4032618" y="607143"/>
              <a:ext cx="7589887" cy="6265216"/>
              <a:chOff x="3611928" y="0"/>
              <a:chExt cx="8574833" cy="6858000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3611928" y="0"/>
                <a:ext cx="8574833" cy="6858000"/>
                <a:chOff x="2495463" y="0"/>
                <a:chExt cx="8574833" cy="6858000"/>
              </a:xfrm>
            </p:grpSpPr>
            <p:sp>
              <p:nvSpPr>
                <p:cNvPr id="12" name="Rectángulo 11"/>
                <p:cNvSpPr/>
                <p:nvPr/>
              </p:nvSpPr>
              <p:spPr>
                <a:xfrm>
                  <a:off x="2495463" y="0"/>
                  <a:ext cx="8491202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34" name="Google Shape;34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495463" y="18696"/>
                  <a:ext cx="8574833" cy="66316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" name="Google Shape;49;p3"/>
              <p:cNvSpPr/>
              <p:nvPr/>
            </p:nvSpPr>
            <p:spPr>
              <a:xfrm>
                <a:off x="3712078" y="214105"/>
                <a:ext cx="7029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5218028" y="509692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152017" y="2258153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561479" y="1258281"/>
                <a:ext cx="851400" cy="836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651381" y="2709565"/>
                <a:ext cx="838320" cy="87230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0210066" y="3458918"/>
                <a:ext cx="8514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9486387" y="5035291"/>
                <a:ext cx="9000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Rectángulo 62"/>
            <p:cNvSpPr/>
            <p:nvPr/>
          </p:nvSpPr>
          <p:spPr>
            <a:xfrm>
              <a:off x="4451770" y="1660801"/>
              <a:ext cx="260903" cy="288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Elipse 63"/>
            <p:cNvSpPr/>
            <p:nvPr/>
          </p:nvSpPr>
          <p:spPr>
            <a:xfrm>
              <a:off x="4400408" y="1966451"/>
              <a:ext cx="115213" cy="96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Elipse 64"/>
            <p:cNvSpPr/>
            <p:nvPr/>
          </p:nvSpPr>
          <p:spPr>
            <a:xfrm>
              <a:off x="4403131" y="1942024"/>
              <a:ext cx="85606" cy="8879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4023955" y="664053"/>
              <a:ext cx="864052" cy="104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Elipse 66"/>
            <p:cNvSpPr/>
            <p:nvPr/>
          </p:nvSpPr>
          <p:spPr>
            <a:xfrm>
              <a:off x="4015082" y="738292"/>
              <a:ext cx="851674" cy="878117"/>
            </a:xfrm>
            <a:prstGeom prst="ellipse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9" name="Conector recto 68"/>
            <p:cNvCxnSpPr/>
            <p:nvPr/>
          </p:nvCxnSpPr>
          <p:spPr>
            <a:xfrm>
              <a:off x="4453645" y="1616408"/>
              <a:ext cx="0" cy="392257"/>
            </a:xfrm>
            <a:prstGeom prst="line">
              <a:avLst/>
            </a:prstGeom>
            <a:ln w="254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Imagen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2572" y="891157"/>
            <a:ext cx="631359" cy="629915"/>
          </a:xfrm>
          <a:prstGeom prst="rect">
            <a:avLst/>
          </a:prstGeom>
        </p:spPr>
      </p:pic>
      <p:sp>
        <p:nvSpPr>
          <p:cNvPr id="27" name="Google Shape;39;p3"/>
          <p:cNvSpPr txBox="1"/>
          <p:nvPr/>
        </p:nvSpPr>
        <p:spPr>
          <a:xfrm>
            <a:off x="6000966" y="1852069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60064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1995</a:t>
            </a:r>
            <a:endParaRPr sz="2000" dirty="0">
              <a:solidFill>
                <a:srgbClr val="A60064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47;p3"/>
          <p:cNvSpPr txBox="1"/>
          <p:nvPr/>
        </p:nvSpPr>
        <p:spPr>
          <a:xfrm>
            <a:off x="5099317" y="650241"/>
            <a:ext cx="1741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A0066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AA0066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49" y="1112000"/>
            <a:ext cx="469923" cy="559633"/>
          </a:xfrm>
          <a:prstGeom prst="rect">
            <a:avLst/>
          </a:prstGeom>
        </p:spPr>
      </p:pic>
      <p:sp>
        <p:nvSpPr>
          <p:cNvPr id="39" name="Google Shape;45;p3"/>
          <p:cNvSpPr txBox="1"/>
          <p:nvPr/>
        </p:nvSpPr>
        <p:spPr>
          <a:xfrm>
            <a:off x="3940911" y="1580954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1989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46;p3"/>
          <p:cNvSpPr txBox="1"/>
          <p:nvPr/>
        </p:nvSpPr>
        <p:spPr>
          <a:xfrm>
            <a:off x="3327293" y="168085"/>
            <a:ext cx="25404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Dir. Marco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41;p3"/>
          <p:cNvSpPr txBox="1"/>
          <p:nvPr/>
        </p:nvSpPr>
        <p:spPr>
          <a:xfrm>
            <a:off x="6199170" y="1353651"/>
            <a:ext cx="2135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RSP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2" name="Google Shape;48;p3"/>
          <p:cNvSpPr txBox="1"/>
          <p:nvPr/>
        </p:nvSpPr>
        <p:spPr>
          <a:xfrm>
            <a:off x="7353449" y="2481263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1997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14" y="1834721"/>
            <a:ext cx="487351" cy="615881"/>
          </a:xfrm>
          <a:prstGeom prst="rect">
            <a:avLst/>
          </a:prstGeom>
        </p:spPr>
      </p:pic>
      <p:sp>
        <p:nvSpPr>
          <p:cNvPr id="35" name="Google Shape;36;p3"/>
          <p:cNvSpPr txBox="1"/>
          <p:nvPr/>
        </p:nvSpPr>
        <p:spPr>
          <a:xfrm>
            <a:off x="5990731" y="3361968"/>
            <a:ext cx="1167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200</a:t>
            </a: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3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42;p3"/>
          <p:cNvSpPr txBox="1"/>
          <p:nvPr/>
        </p:nvSpPr>
        <p:spPr>
          <a:xfrm>
            <a:off x="4427059" y="2798246"/>
            <a:ext cx="14507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2" y="2718993"/>
            <a:ext cx="469476" cy="559101"/>
          </a:xfrm>
          <a:prstGeom prst="rect">
            <a:avLst/>
          </a:prstGeom>
        </p:spPr>
      </p:pic>
      <p:sp>
        <p:nvSpPr>
          <p:cNvPr id="38" name="Google Shape;37;p3"/>
          <p:cNvSpPr txBox="1"/>
          <p:nvPr/>
        </p:nvSpPr>
        <p:spPr>
          <a:xfrm>
            <a:off x="10752378" y="4501605"/>
            <a:ext cx="12961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E4A8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2012</a:t>
            </a:r>
            <a:endParaRPr sz="2000" dirty="0">
              <a:solidFill>
                <a:srgbClr val="E4A8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1" name="Google Shape;43;p3"/>
          <p:cNvSpPr txBox="1"/>
          <p:nvPr/>
        </p:nvSpPr>
        <p:spPr>
          <a:xfrm>
            <a:off x="10491440" y="3382581"/>
            <a:ext cx="16398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E4A8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GT. Calidad</a:t>
            </a:r>
            <a:endParaRPr sz="2000" dirty="0">
              <a:solidFill>
                <a:srgbClr val="E4A8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5" name="Google Shape;43;p3"/>
          <p:cNvSpPr txBox="1"/>
          <p:nvPr/>
        </p:nvSpPr>
        <p:spPr>
          <a:xfrm>
            <a:off x="8353862" y="3275835"/>
            <a:ext cx="16398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86A8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EESST</a:t>
            </a:r>
            <a:endParaRPr sz="2000" dirty="0">
              <a:solidFill>
                <a:srgbClr val="86A8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6" name="Google Shape;37;p3"/>
          <p:cNvSpPr txBox="1"/>
          <p:nvPr/>
        </p:nvSpPr>
        <p:spPr>
          <a:xfrm>
            <a:off x="8024330" y="4277550"/>
            <a:ext cx="12961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86A861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2007</a:t>
            </a:r>
            <a:endParaRPr sz="2000" dirty="0">
              <a:solidFill>
                <a:srgbClr val="86A861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7" name="Google Shape;40;p3"/>
          <p:cNvSpPr txBox="1"/>
          <p:nvPr/>
        </p:nvSpPr>
        <p:spPr>
          <a:xfrm>
            <a:off x="10128756" y="6344527"/>
            <a:ext cx="8514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E01144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2022</a:t>
            </a:r>
            <a:endParaRPr sz="2000" dirty="0">
              <a:solidFill>
                <a:srgbClr val="E01144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8" name="Google Shape;43;p3"/>
          <p:cNvSpPr txBox="1"/>
          <p:nvPr/>
        </p:nvSpPr>
        <p:spPr>
          <a:xfrm>
            <a:off x="8606147" y="5866695"/>
            <a:ext cx="16398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E01144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EESST</a:t>
            </a:r>
            <a:endParaRPr sz="2000" dirty="0">
              <a:solidFill>
                <a:srgbClr val="E01144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57" name="Google Shape;53;p3"/>
          <p:cNvSpPr/>
          <p:nvPr/>
        </p:nvSpPr>
        <p:spPr>
          <a:xfrm>
            <a:off x="7901712" y="3094066"/>
            <a:ext cx="791844" cy="7790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47" y="3148774"/>
            <a:ext cx="453122" cy="601079"/>
          </a:xfrm>
          <a:prstGeom prst="rect">
            <a:avLst/>
          </a:prstGeom>
        </p:spPr>
      </p:pic>
      <p:sp>
        <p:nvSpPr>
          <p:cNvPr id="58" name="Google Shape;55;p3"/>
          <p:cNvSpPr/>
          <p:nvPr/>
        </p:nvSpPr>
        <p:spPr>
          <a:xfrm>
            <a:off x="9655323" y="5162551"/>
            <a:ext cx="850104" cy="80837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0198" y="5244530"/>
            <a:ext cx="453213" cy="601200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40" y="3826183"/>
            <a:ext cx="506327" cy="704703"/>
          </a:xfrm>
          <a:prstGeom prst="rect">
            <a:avLst/>
          </a:prstGeom>
        </p:spPr>
      </p:pic>
      <p:sp>
        <p:nvSpPr>
          <p:cNvPr id="60" name="Forma libre 59"/>
          <p:cNvSpPr/>
          <p:nvPr/>
        </p:nvSpPr>
        <p:spPr>
          <a:xfrm>
            <a:off x="6711860" y="1624341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ángulo 60"/>
          <p:cNvSpPr/>
          <p:nvPr/>
        </p:nvSpPr>
        <p:spPr>
          <a:xfrm>
            <a:off x="7443195" y="2564858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ángulo 61"/>
          <p:cNvSpPr/>
          <p:nvPr/>
        </p:nvSpPr>
        <p:spPr>
          <a:xfrm>
            <a:off x="6815986" y="1280776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orma libre 67"/>
          <p:cNvSpPr/>
          <p:nvPr/>
        </p:nvSpPr>
        <p:spPr>
          <a:xfrm>
            <a:off x="5468807" y="971733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ángulo 69"/>
          <p:cNvSpPr/>
          <p:nvPr/>
        </p:nvSpPr>
        <p:spPr>
          <a:xfrm>
            <a:off x="6103886" y="1936314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ángulo 71"/>
          <p:cNvSpPr/>
          <p:nvPr/>
        </p:nvSpPr>
        <p:spPr>
          <a:xfrm>
            <a:off x="5572933" y="51988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orma libre 72"/>
          <p:cNvSpPr/>
          <p:nvPr/>
        </p:nvSpPr>
        <p:spPr>
          <a:xfrm>
            <a:off x="5347251" y="2484770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ángulo 73"/>
          <p:cNvSpPr/>
          <p:nvPr/>
        </p:nvSpPr>
        <p:spPr>
          <a:xfrm>
            <a:off x="6062544" y="3461383"/>
            <a:ext cx="661384" cy="25199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ángulo 74"/>
          <p:cNvSpPr/>
          <p:nvPr/>
        </p:nvSpPr>
        <p:spPr>
          <a:xfrm>
            <a:off x="4818268" y="2802938"/>
            <a:ext cx="650000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ángulo 75"/>
          <p:cNvSpPr/>
          <p:nvPr/>
        </p:nvSpPr>
        <p:spPr>
          <a:xfrm>
            <a:off x="3963895" y="17487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orma libre 76"/>
          <p:cNvSpPr/>
          <p:nvPr/>
        </p:nvSpPr>
        <p:spPr>
          <a:xfrm>
            <a:off x="4039245" y="712673"/>
            <a:ext cx="993328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ángulo 77"/>
          <p:cNvSpPr/>
          <p:nvPr/>
        </p:nvSpPr>
        <p:spPr>
          <a:xfrm>
            <a:off x="3972501" y="1667990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orma libre 79"/>
          <p:cNvSpPr/>
          <p:nvPr/>
        </p:nvSpPr>
        <p:spPr>
          <a:xfrm>
            <a:off x="7762692" y="2967530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ángulo 80"/>
          <p:cNvSpPr/>
          <p:nvPr/>
        </p:nvSpPr>
        <p:spPr>
          <a:xfrm>
            <a:off x="8801884" y="3332212"/>
            <a:ext cx="839452" cy="34369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ángulo 81"/>
          <p:cNvSpPr/>
          <p:nvPr/>
        </p:nvSpPr>
        <p:spPr>
          <a:xfrm>
            <a:off x="8033263" y="4318188"/>
            <a:ext cx="650000" cy="25040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orma libre 82"/>
          <p:cNvSpPr/>
          <p:nvPr/>
        </p:nvSpPr>
        <p:spPr>
          <a:xfrm>
            <a:off x="10254687" y="3628768"/>
            <a:ext cx="935128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ángulo 83"/>
          <p:cNvSpPr/>
          <p:nvPr/>
        </p:nvSpPr>
        <p:spPr>
          <a:xfrm>
            <a:off x="10687126" y="3387267"/>
            <a:ext cx="1292070" cy="40973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ángulo 84"/>
          <p:cNvSpPr/>
          <p:nvPr/>
        </p:nvSpPr>
        <p:spPr>
          <a:xfrm>
            <a:off x="10800524" y="4534756"/>
            <a:ext cx="650000" cy="25040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4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/>
          <a:stretch/>
        </p:blipFill>
        <p:spPr>
          <a:xfrm>
            <a:off x="-48127" y="328863"/>
            <a:ext cx="8144041" cy="65291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Google Shape;25;p1"/>
          <p:cNvSpPr/>
          <p:nvPr/>
        </p:nvSpPr>
        <p:spPr>
          <a:xfrm flipH="1">
            <a:off x="0" y="328862"/>
            <a:ext cx="12192000" cy="6529137"/>
          </a:xfrm>
          <a:prstGeom prst="rect">
            <a:avLst/>
          </a:prstGeom>
          <a:gradFill>
            <a:gsLst>
              <a:gs pos="0">
                <a:srgbClr val="F6F9FC"/>
              </a:gs>
              <a:gs pos="36000">
                <a:schemeClr val="lt1"/>
              </a:gs>
              <a:gs pos="100000">
                <a:srgbClr val="FFFFFF">
                  <a:alpha val="4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6;p1"/>
          <p:cNvSpPr/>
          <p:nvPr/>
        </p:nvSpPr>
        <p:spPr>
          <a:xfrm>
            <a:off x="3851402" y="5541496"/>
            <a:ext cx="7073272" cy="76940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>
                <a:solidFill>
                  <a:srgbClr val="00347D"/>
                </a:solidFill>
                <a:latin typeface="Norwester" panose="00000506000000000000" pitchFamily="50" charset="0"/>
                <a:ea typeface="Sonsie One"/>
                <a:cs typeface="Sonsie One"/>
                <a:sym typeface="Sonsie One"/>
              </a:rPr>
              <a:t>Gracias por su </a:t>
            </a:r>
            <a:r>
              <a:rPr lang="es-ES" sz="4400" b="1" dirty="0">
                <a:solidFill>
                  <a:srgbClr val="6EB461"/>
                </a:solidFill>
                <a:latin typeface="Norwester" panose="00000506000000000000" pitchFamily="50" charset="0"/>
                <a:ea typeface="Sonsie One"/>
                <a:cs typeface="Sonsie One"/>
                <a:sym typeface="Sonsie One"/>
              </a:rPr>
              <a:t>Atencion</a:t>
            </a:r>
            <a:r>
              <a:rPr lang="es-ES" sz="2300" b="1" dirty="0">
                <a:solidFill>
                  <a:srgbClr val="6EB461"/>
                </a:solidFill>
                <a:latin typeface="Norwester" panose="00000506000000000000" pitchFamily="50" charset="0"/>
                <a:ea typeface="Sonsie One"/>
                <a:cs typeface="Sonsie One"/>
                <a:sym typeface="Sonsie One"/>
              </a:rPr>
              <a:t> </a:t>
            </a:r>
            <a:endParaRPr sz="4400" b="1" i="0" u="none" strike="noStrike" cap="none" dirty="0">
              <a:solidFill>
                <a:srgbClr val="6EB461"/>
              </a:solidFill>
              <a:latin typeface="Norwester" panose="00000506000000000000" pitchFamily="50" charset="0"/>
              <a:ea typeface="Sonsie One"/>
              <a:cs typeface="Sonsie One"/>
              <a:sym typeface="Sonsie One"/>
            </a:endParaRPr>
          </a:p>
        </p:txBody>
      </p:sp>
      <p:sp>
        <p:nvSpPr>
          <p:cNvPr id="7" name="Triángulo isósceles 6"/>
          <p:cNvSpPr/>
          <p:nvPr/>
        </p:nvSpPr>
        <p:spPr>
          <a:xfrm rot="15542300" flipH="1">
            <a:off x="9858330" y="5535020"/>
            <a:ext cx="76056" cy="214516"/>
          </a:xfrm>
          <a:prstGeom prst="triangle">
            <a:avLst/>
          </a:prstGeom>
          <a:solidFill>
            <a:srgbClr val="6EB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Grupo 8"/>
          <p:cNvGrpSpPr/>
          <p:nvPr/>
        </p:nvGrpSpPr>
        <p:grpSpPr>
          <a:xfrm>
            <a:off x="8663942" y="1008188"/>
            <a:ext cx="2664627" cy="3768295"/>
            <a:chOff x="8663942" y="1008188"/>
            <a:chExt cx="2664627" cy="3768295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3887">
              <a:off x="8663942" y="1008188"/>
              <a:ext cx="2664627" cy="3768295"/>
            </a:xfrm>
            <a:prstGeom prst="rect">
              <a:avLst/>
            </a:prstGeom>
            <a:effectLst>
              <a:outerShdw blurRad="488950" dist="200660" dir="5400000" algn="tl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8" name="Rectángulo 7"/>
            <p:cNvSpPr/>
            <p:nvPr/>
          </p:nvSpPr>
          <p:spPr>
            <a:xfrm rot="653970">
              <a:off x="9223394" y="4362763"/>
              <a:ext cx="990708" cy="204317"/>
            </a:xfrm>
            <a:prstGeom prst="rect">
              <a:avLst/>
            </a:prstGeom>
            <a:solidFill>
              <a:srgbClr val="1E2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6584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4,603 Arco Romano Imágenes y Fotos - 123R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8"/>
          <a:stretch/>
        </p:blipFill>
        <p:spPr bwMode="auto">
          <a:xfrm flipH="1">
            <a:off x="-3" y="168167"/>
            <a:ext cx="7122693" cy="66898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5;p1"/>
          <p:cNvSpPr/>
          <p:nvPr/>
        </p:nvSpPr>
        <p:spPr>
          <a:xfrm flipH="1"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F6F9FC"/>
              </a:gs>
              <a:gs pos="44000">
                <a:schemeClr val="lt1"/>
              </a:gs>
              <a:gs pos="100000">
                <a:srgbClr val="FFFFFF">
                  <a:alpha val="4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13620" y="4313069"/>
            <a:ext cx="519764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003399"/>
                </a:solidFill>
                <a:latin typeface="Norwester" panose="00000506000000000000" pitchFamily="2" charset="0"/>
              </a:rPr>
              <a:t>escalabilidad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6713620" y="2569110"/>
            <a:ext cx="6737685" cy="707886"/>
            <a:chOff x="6713620" y="2569110"/>
            <a:chExt cx="6737685" cy="707886"/>
          </a:xfrm>
        </p:grpSpPr>
        <p:sp>
          <p:nvSpPr>
            <p:cNvPr id="5" name="CuadroTexto 4"/>
            <p:cNvSpPr txBox="1"/>
            <p:nvPr/>
          </p:nvSpPr>
          <p:spPr>
            <a:xfrm>
              <a:off x="6713620" y="2569110"/>
              <a:ext cx="6737685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s-ES" sz="4000" dirty="0">
                  <a:solidFill>
                    <a:srgbClr val="003399"/>
                  </a:solidFill>
                  <a:latin typeface="Norwester" panose="00000506000000000000" pitchFamily="2" charset="0"/>
                </a:rPr>
                <a:t>Distribucion de cargas</a:t>
              </a:r>
            </a:p>
          </p:txBody>
        </p:sp>
        <p:sp>
          <p:nvSpPr>
            <p:cNvPr id="7" name="Triángulo isósceles 6"/>
            <p:cNvSpPr>
              <a:spLocks noChangeAspect="1"/>
            </p:cNvSpPr>
            <p:nvPr/>
          </p:nvSpPr>
          <p:spPr>
            <a:xfrm rot="13949309">
              <a:off x="9088575" y="2598734"/>
              <a:ext cx="62997" cy="155965"/>
            </a:xfrm>
            <a:prstGeom prst="triangle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6713620" y="3382651"/>
            <a:ext cx="5197642" cy="707886"/>
            <a:chOff x="6713620" y="3382651"/>
            <a:chExt cx="5197642" cy="707886"/>
          </a:xfrm>
        </p:grpSpPr>
        <p:sp>
          <p:nvSpPr>
            <p:cNvPr id="2" name="CuadroTexto 1"/>
            <p:cNvSpPr txBox="1"/>
            <p:nvPr/>
          </p:nvSpPr>
          <p:spPr>
            <a:xfrm>
              <a:off x="6713620" y="3382651"/>
              <a:ext cx="5197642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s-ES" sz="4000" dirty="0">
                  <a:solidFill>
                    <a:srgbClr val="6EB461"/>
                  </a:solidFill>
                  <a:latin typeface="Norwester" panose="00000506000000000000" pitchFamily="2" charset="0"/>
                </a:rPr>
                <a:t>Reduccion costes</a:t>
              </a:r>
            </a:p>
          </p:txBody>
        </p:sp>
        <p:sp>
          <p:nvSpPr>
            <p:cNvPr id="8" name="Triángulo isósceles 7"/>
            <p:cNvSpPr>
              <a:spLocks noChangeAspect="1"/>
            </p:cNvSpPr>
            <p:nvPr/>
          </p:nvSpPr>
          <p:spPr>
            <a:xfrm rot="13949309">
              <a:off x="8591272" y="3412876"/>
              <a:ext cx="62997" cy="155965"/>
            </a:xfrm>
            <a:prstGeom prst="triangle">
              <a:avLst/>
            </a:prstGeom>
            <a:solidFill>
              <a:srgbClr val="6EB461"/>
            </a:solidFill>
            <a:ln>
              <a:solidFill>
                <a:srgbClr val="6EB46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6EB4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5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2;p3"/>
          <p:cNvPicPr preferRelativeResize="0"/>
          <p:nvPr/>
        </p:nvPicPr>
        <p:blipFill rotWithShape="1">
          <a:blip r:embed="rId3">
            <a:alphaModFix/>
          </a:blip>
          <a:srcRect l="17482"/>
          <a:stretch/>
        </p:blipFill>
        <p:spPr>
          <a:xfrm flipH="1">
            <a:off x="83612" y="166959"/>
            <a:ext cx="2971559" cy="665463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6" name="Google Shape;72;p5"/>
          <p:cNvPicPr preferRelativeResize="0"/>
          <p:nvPr/>
        </p:nvPicPr>
        <p:blipFill rotWithShape="1">
          <a:blip r:embed="rId4">
            <a:alphaModFix/>
          </a:blip>
          <a:srcRect l="25861" r="30982"/>
          <a:stretch/>
        </p:blipFill>
        <p:spPr>
          <a:xfrm>
            <a:off x="-24063" y="174870"/>
            <a:ext cx="4133483" cy="66156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6" name="Google Shape;90;p6"/>
          <p:cNvSpPr>
            <a:spLocks noChangeAspect="1"/>
          </p:cNvSpPr>
          <p:nvPr/>
        </p:nvSpPr>
        <p:spPr>
          <a:xfrm flipH="1">
            <a:off x="934751" y="271826"/>
            <a:ext cx="4426369" cy="6878784"/>
          </a:xfrm>
          <a:prstGeom prst="rect">
            <a:avLst/>
          </a:prstGeom>
          <a:gradFill>
            <a:gsLst>
              <a:gs pos="0">
                <a:srgbClr val="F6F9FC"/>
              </a:gs>
              <a:gs pos="2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4073843" y="648658"/>
            <a:ext cx="8118158" cy="6125121"/>
            <a:chOff x="4015082" y="607143"/>
            <a:chExt cx="7607423" cy="6265216"/>
          </a:xfrm>
        </p:grpSpPr>
        <p:grpSp>
          <p:nvGrpSpPr>
            <p:cNvPr id="14" name="Grupo 13"/>
            <p:cNvGrpSpPr/>
            <p:nvPr/>
          </p:nvGrpSpPr>
          <p:grpSpPr>
            <a:xfrm>
              <a:off x="4032618" y="607143"/>
              <a:ext cx="7589887" cy="6265216"/>
              <a:chOff x="3611928" y="0"/>
              <a:chExt cx="8574833" cy="6858000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3611928" y="0"/>
                <a:ext cx="8574833" cy="6858000"/>
                <a:chOff x="2495463" y="0"/>
                <a:chExt cx="8574833" cy="6858000"/>
              </a:xfrm>
            </p:grpSpPr>
            <p:sp>
              <p:nvSpPr>
                <p:cNvPr id="12" name="Rectángulo 11"/>
                <p:cNvSpPr/>
                <p:nvPr/>
              </p:nvSpPr>
              <p:spPr>
                <a:xfrm>
                  <a:off x="2495463" y="0"/>
                  <a:ext cx="8491202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34" name="Google Shape;34;p3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2495463" y="18696"/>
                  <a:ext cx="8574833" cy="66316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" name="Google Shape;49;p3"/>
              <p:cNvSpPr/>
              <p:nvPr/>
            </p:nvSpPr>
            <p:spPr>
              <a:xfrm>
                <a:off x="3712078" y="214105"/>
                <a:ext cx="7029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5218028" y="509692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152017" y="2258153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561479" y="1258281"/>
                <a:ext cx="851400" cy="836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651381" y="2709565"/>
                <a:ext cx="838320" cy="87230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0210066" y="3458918"/>
                <a:ext cx="8514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9486387" y="5035291"/>
                <a:ext cx="9000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Rectángulo 62"/>
            <p:cNvSpPr/>
            <p:nvPr/>
          </p:nvSpPr>
          <p:spPr>
            <a:xfrm>
              <a:off x="4451770" y="1660801"/>
              <a:ext cx="260903" cy="288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Elipse 63"/>
            <p:cNvSpPr/>
            <p:nvPr/>
          </p:nvSpPr>
          <p:spPr>
            <a:xfrm>
              <a:off x="4400408" y="1966451"/>
              <a:ext cx="115213" cy="96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Elipse 64"/>
            <p:cNvSpPr/>
            <p:nvPr/>
          </p:nvSpPr>
          <p:spPr>
            <a:xfrm>
              <a:off x="4403131" y="1942024"/>
              <a:ext cx="85606" cy="8879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4023955" y="664053"/>
              <a:ext cx="864052" cy="104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Elipse 66"/>
            <p:cNvSpPr/>
            <p:nvPr/>
          </p:nvSpPr>
          <p:spPr>
            <a:xfrm>
              <a:off x="4015082" y="738292"/>
              <a:ext cx="851674" cy="878117"/>
            </a:xfrm>
            <a:prstGeom prst="ellipse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9" name="Conector recto 68"/>
            <p:cNvCxnSpPr/>
            <p:nvPr/>
          </p:nvCxnSpPr>
          <p:spPr>
            <a:xfrm>
              <a:off x="4453645" y="1616408"/>
              <a:ext cx="0" cy="392257"/>
            </a:xfrm>
            <a:prstGeom prst="line">
              <a:avLst/>
            </a:prstGeom>
            <a:ln w="254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Imagen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2572" y="891157"/>
            <a:ext cx="631359" cy="629915"/>
          </a:xfrm>
          <a:prstGeom prst="rect">
            <a:avLst/>
          </a:prstGeom>
        </p:spPr>
      </p:pic>
      <p:sp>
        <p:nvSpPr>
          <p:cNvPr id="27" name="Google Shape;39;p3"/>
          <p:cNvSpPr txBox="1"/>
          <p:nvPr/>
        </p:nvSpPr>
        <p:spPr>
          <a:xfrm>
            <a:off x="6000966" y="1852069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60064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1995</a:t>
            </a:r>
            <a:endParaRPr sz="2000" dirty="0">
              <a:solidFill>
                <a:srgbClr val="A60064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47;p3"/>
          <p:cNvSpPr txBox="1"/>
          <p:nvPr/>
        </p:nvSpPr>
        <p:spPr>
          <a:xfrm>
            <a:off x="5099317" y="650241"/>
            <a:ext cx="1741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A0066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AA0066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49" y="1112000"/>
            <a:ext cx="469923" cy="559633"/>
          </a:xfrm>
          <a:prstGeom prst="rect">
            <a:avLst/>
          </a:prstGeom>
        </p:spPr>
      </p:pic>
      <p:sp>
        <p:nvSpPr>
          <p:cNvPr id="39" name="Google Shape;45;p3"/>
          <p:cNvSpPr txBox="1"/>
          <p:nvPr/>
        </p:nvSpPr>
        <p:spPr>
          <a:xfrm>
            <a:off x="3940911" y="1580954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1989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46;p3"/>
          <p:cNvSpPr txBox="1"/>
          <p:nvPr/>
        </p:nvSpPr>
        <p:spPr>
          <a:xfrm>
            <a:off x="3327293" y="168085"/>
            <a:ext cx="25404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Dir. Marco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41;p3"/>
          <p:cNvSpPr txBox="1"/>
          <p:nvPr/>
        </p:nvSpPr>
        <p:spPr>
          <a:xfrm>
            <a:off x="6199170" y="1353651"/>
            <a:ext cx="2135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RSP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2" name="Google Shape;48;p3"/>
          <p:cNvSpPr txBox="1"/>
          <p:nvPr/>
        </p:nvSpPr>
        <p:spPr>
          <a:xfrm>
            <a:off x="7353449" y="2481263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1997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14" y="1834721"/>
            <a:ext cx="487351" cy="615881"/>
          </a:xfrm>
          <a:prstGeom prst="rect">
            <a:avLst/>
          </a:prstGeom>
        </p:spPr>
      </p:pic>
      <p:sp>
        <p:nvSpPr>
          <p:cNvPr id="57" name="Google Shape;53;p3"/>
          <p:cNvSpPr/>
          <p:nvPr/>
        </p:nvSpPr>
        <p:spPr>
          <a:xfrm>
            <a:off x="7901712" y="3094066"/>
            <a:ext cx="791844" cy="7790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5;p3"/>
          <p:cNvSpPr/>
          <p:nvPr/>
        </p:nvSpPr>
        <p:spPr>
          <a:xfrm>
            <a:off x="9655323" y="5162551"/>
            <a:ext cx="850104" cy="80837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3996169" y="17487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orma libre 37"/>
          <p:cNvSpPr/>
          <p:nvPr/>
        </p:nvSpPr>
        <p:spPr>
          <a:xfrm>
            <a:off x="4039245" y="712673"/>
            <a:ext cx="993328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ángulo 40"/>
          <p:cNvSpPr/>
          <p:nvPr/>
        </p:nvSpPr>
        <p:spPr>
          <a:xfrm>
            <a:off x="3972501" y="1667990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4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  <p:bldP spid="32" grpId="0"/>
      <p:bldP spid="2" grpId="0" animBg="1"/>
      <p:bldP spid="38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7" y="967563"/>
            <a:ext cx="4683600" cy="468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216" y="966525"/>
            <a:ext cx="5824453" cy="468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10419906" y="5679779"/>
            <a:ext cx="2849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arabara" panose="020B0803050302020204" pitchFamily="34" charset="0"/>
              </a:rPr>
              <a:t>Imagen: Diego </a:t>
            </a:r>
            <a:r>
              <a:rPr lang="en-GB" sz="1000" dirty="0" err="1">
                <a:latin typeface="Harabara" panose="020B0803050302020204" pitchFamily="34" charset="0"/>
              </a:rPr>
              <a:t>Lafuente</a:t>
            </a:r>
            <a:endParaRPr lang="en-GB" sz="1000" dirty="0">
              <a:latin typeface="Harabara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72;p5"/>
          <p:cNvPicPr preferRelativeResize="0"/>
          <p:nvPr/>
        </p:nvPicPr>
        <p:blipFill rotWithShape="1">
          <a:blip r:embed="rId3">
            <a:alphaModFix/>
          </a:blip>
          <a:srcRect l="25861" r="30982"/>
          <a:stretch/>
        </p:blipFill>
        <p:spPr>
          <a:xfrm>
            <a:off x="-24063" y="174870"/>
            <a:ext cx="4133483" cy="66156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6" name="Google Shape;90;p6"/>
          <p:cNvSpPr>
            <a:spLocks noChangeAspect="1"/>
          </p:cNvSpPr>
          <p:nvPr/>
        </p:nvSpPr>
        <p:spPr>
          <a:xfrm flipH="1">
            <a:off x="-11288" y="21513"/>
            <a:ext cx="4426369" cy="6836487"/>
          </a:xfrm>
          <a:prstGeom prst="rect">
            <a:avLst/>
          </a:prstGeom>
          <a:gradFill>
            <a:gsLst>
              <a:gs pos="0">
                <a:srgbClr val="F6F9FC"/>
              </a:gs>
              <a:gs pos="2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4073843" y="648658"/>
            <a:ext cx="8118158" cy="6177557"/>
            <a:chOff x="4015082" y="607143"/>
            <a:chExt cx="7607423" cy="6318851"/>
          </a:xfrm>
        </p:grpSpPr>
        <p:grpSp>
          <p:nvGrpSpPr>
            <p:cNvPr id="14" name="Grupo 13"/>
            <p:cNvGrpSpPr/>
            <p:nvPr/>
          </p:nvGrpSpPr>
          <p:grpSpPr>
            <a:xfrm>
              <a:off x="4032618" y="607143"/>
              <a:ext cx="7589887" cy="6318851"/>
              <a:chOff x="3611928" y="0"/>
              <a:chExt cx="8574833" cy="6916710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3611928" y="0"/>
                <a:ext cx="8574833" cy="6916710"/>
                <a:chOff x="2495463" y="0"/>
                <a:chExt cx="8574833" cy="6916710"/>
              </a:xfrm>
            </p:grpSpPr>
            <p:sp>
              <p:nvSpPr>
                <p:cNvPr id="12" name="Rectángulo 11"/>
                <p:cNvSpPr/>
                <p:nvPr/>
              </p:nvSpPr>
              <p:spPr>
                <a:xfrm>
                  <a:off x="2495463" y="0"/>
                  <a:ext cx="8491201" cy="69167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34" name="Google Shape;34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495463" y="18696"/>
                  <a:ext cx="8574833" cy="66316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" name="Google Shape;49;p3"/>
              <p:cNvSpPr/>
              <p:nvPr/>
            </p:nvSpPr>
            <p:spPr>
              <a:xfrm>
                <a:off x="3712078" y="214105"/>
                <a:ext cx="7029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5218028" y="509692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152017" y="2258153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561479" y="1258281"/>
                <a:ext cx="851400" cy="836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651381" y="2709565"/>
                <a:ext cx="838320" cy="87230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0210066" y="3458918"/>
                <a:ext cx="8514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9486387" y="5035291"/>
                <a:ext cx="9000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Rectángulo 62"/>
            <p:cNvSpPr/>
            <p:nvPr/>
          </p:nvSpPr>
          <p:spPr>
            <a:xfrm>
              <a:off x="4451770" y="1660801"/>
              <a:ext cx="260903" cy="288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Elipse 63"/>
            <p:cNvSpPr/>
            <p:nvPr/>
          </p:nvSpPr>
          <p:spPr>
            <a:xfrm>
              <a:off x="4400408" y="1966451"/>
              <a:ext cx="115213" cy="96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Elipse 64"/>
            <p:cNvSpPr/>
            <p:nvPr/>
          </p:nvSpPr>
          <p:spPr>
            <a:xfrm>
              <a:off x="4403131" y="1942024"/>
              <a:ext cx="85606" cy="8879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4023955" y="664053"/>
              <a:ext cx="864052" cy="104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Elipse 66"/>
            <p:cNvSpPr/>
            <p:nvPr/>
          </p:nvSpPr>
          <p:spPr>
            <a:xfrm>
              <a:off x="4015082" y="738292"/>
              <a:ext cx="851674" cy="878117"/>
            </a:xfrm>
            <a:prstGeom prst="ellipse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9" name="Conector recto 68"/>
            <p:cNvCxnSpPr/>
            <p:nvPr/>
          </p:nvCxnSpPr>
          <p:spPr>
            <a:xfrm>
              <a:off x="4453645" y="1616408"/>
              <a:ext cx="0" cy="392257"/>
            </a:xfrm>
            <a:prstGeom prst="line">
              <a:avLst/>
            </a:prstGeom>
            <a:ln w="254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Imagen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2572" y="891157"/>
            <a:ext cx="631359" cy="629915"/>
          </a:xfrm>
          <a:prstGeom prst="rect">
            <a:avLst/>
          </a:prstGeom>
        </p:spPr>
      </p:pic>
      <p:sp>
        <p:nvSpPr>
          <p:cNvPr id="27" name="Google Shape;39;p3"/>
          <p:cNvSpPr txBox="1"/>
          <p:nvPr/>
        </p:nvSpPr>
        <p:spPr>
          <a:xfrm>
            <a:off x="6000966" y="1852069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60064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1995</a:t>
            </a:r>
            <a:endParaRPr sz="2000" dirty="0">
              <a:solidFill>
                <a:srgbClr val="A60064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47;p3"/>
          <p:cNvSpPr txBox="1"/>
          <p:nvPr/>
        </p:nvSpPr>
        <p:spPr>
          <a:xfrm>
            <a:off x="5099317" y="650241"/>
            <a:ext cx="1741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A0066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AA0066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49" y="1112000"/>
            <a:ext cx="469923" cy="559633"/>
          </a:xfrm>
          <a:prstGeom prst="rect">
            <a:avLst/>
          </a:prstGeom>
        </p:spPr>
      </p:pic>
      <p:sp>
        <p:nvSpPr>
          <p:cNvPr id="39" name="Google Shape;45;p3"/>
          <p:cNvSpPr txBox="1"/>
          <p:nvPr/>
        </p:nvSpPr>
        <p:spPr>
          <a:xfrm>
            <a:off x="3940911" y="1580954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1989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46;p3"/>
          <p:cNvSpPr txBox="1"/>
          <p:nvPr/>
        </p:nvSpPr>
        <p:spPr>
          <a:xfrm>
            <a:off x="3327293" y="168085"/>
            <a:ext cx="25404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Dir. Marco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41;p3"/>
          <p:cNvSpPr txBox="1"/>
          <p:nvPr/>
        </p:nvSpPr>
        <p:spPr>
          <a:xfrm>
            <a:off x="6199170" y="1353651"/>
            <a:ext cx="2135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RSP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2" name="Google Shape;48;p3"/>
          <p:cNvSpPr txBox="1"/>
          <p:nvPr/>
        </p:nvSpPr>
        <p:spPr>
          <a:xfrm>
            <a:off x="7353449" y="2481263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1997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14" y="1834721"/>
            <a:ext cx="487351" cy="615881"/>
          </a:xfrm>
          <a:prstGeom prst="rect">
            <a:avLst/>
          </a:prstGeom>
        </p:spPr>
      </p:pic>
      <p:sp>
        <p:nvSpPr>
          <p:cNvPr id="35" name="Google Shape;36;p3"/>
          <p:cNvSpPr txBox="1"/>
          <p:nvPr/>
        </p:nvSpPr>
        <p:spPr>
          <a:xfrm>
            <a:off x="5981628" y="3375075"/>
            <a:ext cx="1167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200</a:t>
            </a: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3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42;p3"/>
          <p:cNvSpPr txBox="1"/>
          <p:nvPr/>
        </p:nvSpPr>
        <p:spPr>
          <a:xfrm>
            <a:off x="4427059" y="2798246"/>
            <a:ext cx="14507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2" y="2718993"/>
            <a:ext cx="469476" cy="559101"/>
          </a:xfrm>
          <a:prstGeom prst="rect">
            <a:avLst/>
          </a:prstGeom>
        </p:spPr>
      </p:pic>
      <p:sp>
        <p:nvSpPr>
          <p:cNvPr id="57" name="Google Shape;53;p3"/>
          <p:cNvSpPr/>
          <p:nvPr/>
        </p:nvSpPr>
        <p:spPr>
          <a:xfrm>
            <a:off x="7901712" y="3094066"/>
            <a:ext cx="791844" cy="7790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5;p3"/>
          <p:cNvSpPr/>
          <p:nvPr/>
        </p:nvSpPr>
        <p:spPr>
          <a:xfrm>
            <a:off x="9655323" y="5162551"/>
            <a:ext cx="850104" cy="80837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Rectángulo 37"/>
          <p:cNvSpPr/>
          <p:nvPr/>
        </p:nvSpPr>
        <p:spPr>
          <a:xfrm>
            <a:off x="3963895" y="17487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orma libre 40"/>
          <p:cNvSpPr/>
          <p:nvPr/>
        </p:nvSpPr>
        <p:spPr>
          <a:xfrm>
            <a:off x="4039245" y="712673"/>
            <a:ext cx="993328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ángulo 41"/>
          <p:cNvSpPr/>
          <p:nvPr/>
        </p:nvSpPr>
        <p:spPr>
          <a:xfrm>
            <a:off x="3972501" y="1667990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ángulo 42"/>
          <p:cNvSpPr/>
          <p:nvPr/>
        </p:nvSpPr>
        <p:spPr>
          <a:xfrm>
            <a:off x="5481929" y="576272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orma libre 43"/>
          <p:cNvSpPr/>
          <p:nvPr/>
        </p:nvSpPr>
        <p:spPr>
          <a:xfrm>
            <a:off x="5473125" y="953624"/>
            <a:ext cx="993328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ángulo 44"/>
          <p:cNvSpPr/>
          <p:nvPr/>
        </p:nvSpPr>
        <p:spPr>
          <a:xfrm>
            <a:off x="6066655" y="1934805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Forma libre 59"/>
          <p:cNvSpPr/>
          <p:nvPr/>
        </p:nvSpPr>
        <p:spPr>
          <a:xfrm>
            <a:off x="6711860" y="1624341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ángulo 60"/>
          <p:cNvSpPr/>
          <p:nvPr/>
        </p:nvSpPr>
        <p:spPr>
          <a:xfrm>
            <a:off x="7443195" y="2564858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ángulo 61"/>
          <p:cNvSpPr/>
          <p:nvPr/>
        </p:nvSpPr>
        <p:spPr>
          <a:xfrm>
            <a:off x="6815986" y="1280776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9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63" y="1020739"/>
            <a:ext cx="9938084" cy="569093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Google Shape;25;p1"/>
          <p:cNvSpPr/>
          <p:nvPr/>
        </p:nvSpPr>
        <p:spPr>
          <a:xfrm>
            <a:off x="-44081" y="709863"/>
            <a:ext cx="12192000" cy="6148137"/>
          </a:xfrm>
          <a:prstGeom prst="rect">
            <a:avLst/>
          </a:prstGeom>
          <a:gradFill>
            <a:gsLst>
              <a:gs pos="0">
                <a:srgbClr val="F6F9FC"/>
              </a:gs>
              <a:gs pos="0">
                <a:schemeClr val="lt1">
                  <a:alpha val="80000"/>
                </a:schemeClr>
              </a:gs>
              <a:gs pos="100000">
                <a:srgbClr val="FFFFFF">
                  <a:alpha val="4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4;p1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344">
            <a:off x="1053970" y="710797"/>
            <a:ext cx="3764876" cy="5332101"/>
          </a:xfrm>
          <a:prstGeom prst="rect">
            <a:avLst/>
          </a:prstGeom>
          <a:noFill/>
          <a:ln>
            <a:noFill/>
          </a:ln>
          <a:effectLst>
            <a:outerShdw blurRad="485775" dist="200025" dir="5400000" algn="bl" rotWithShape="0">
              <a:srgbClr val="434343">
                <a:alpha val="50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6096000" y="3432281"/>
            <a:ext cx="596433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6EB461"/>
                </a:solidFill>
                <a:latin typeface="Norwester" panose="00000506000000000000" pitchFamily="2" charset="0"/>
              </a:rPr>
              <a:t>Para cualquier empresa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935004" y="2733019"/>
            <a:ext cx="673768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6EB461"/>
                </a:solidFill>
                <a:latin typeface="Norwester" panose="00000506000000000000" pitchFamily="2" charset="0"/>
              </a:rPr>
              <a:t>Distribucion de funciones</a:t>
            </a:r>
          </a:p>
        </p:txBody>
      </p:sp>
      <p:sp>
        <p:nvSpPr>
          <p:cNvPr id="8" name="Triángulo isósceles 7"/>
          <p:cNvSpPr>
            <a:spLocks noChangeAspect="1"/>
          </p:cNvSpPr>
          <p:nvPr/>
        </p:nvSpPr>
        <p:spPr>
          <a:xfrm rot="13949309">
            <a:off x="8347400" y="2752223"/>
            <a:ext cx="62997" cy="155965"/>
          </a:xfrm>
          <a:prstGeom prst="triangle">
            <a:avLst/>
          </a:prstGeom>
          <a:solidFill>
            <a:srgbClr val="6EB461"/>
          </a:solidFill>
          <a:ln>
            <a:solidFill>
              <a:srgbClr val="6EB46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adroTexto 9"/>
          <p:cNvSpPr txBox="1"/>
          <p:nvPr/>
        </p:nvSpPr>
        <p:spPr>
          <a:xfrm>
            <a:off x="7189324" y="4102557"/>
            <a:ext cx="519764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6EB461"/>
                </a:solidFill>
                <a:latin typeface="Norwester" panose="00000506000000000000" pitchFamily="2" charset="0"/>
              </a:rPr>
              <a:t>Optimizar recursos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5044035" y="1185662"/>
            <a:ext cx="6985822" cy="1015663"/>
            <a:chOff x="4153232" y="217147"/>
            <a:chExt cx="6985822" cy="1015663"/>
          </a:xfrm>
        </p:grpSpPr>
        <p:sp>
          <p:nvSpPr>
            <p:cNvPr id="13" name="CuadroTexto 12"/>
            <p:cNvSpPr txBox="1"/>
            <p:nvPr/>
          </p:nvSpPr>
          <p:spPr>
            <a:xfrm>
              <a:off x="4153232" y="217147"/>
              <a:ext cx="6985822" cy="101566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s-ES" sz="6000" dirty="0">
                  <a:solidFill>
                    <a:srgbClr val="003399"/>
                  </a:solidFill>
                  <a:latin typeface="Norwester" panose="00000506000000000000" pitchFamily="2" charset="0"/>
                </a:rPr>
                <a:t>Plan de prevencion</a:t>
              </a:r>
              <a:endParaRPr lang="es-ES" sz="4000" dirty="0">
                <a:solidFill>
                  <a:srgbClr val="003399"/>
                </a:solidFill>
                <a:latin typeface="Norwester" panose="00000506000000000000" pitchFamily="2" charset="0"/>
              </a:endParaRPr>
            </a:p>
          </p:txBody>
        </p:sp>
        <p:sp>
          <p:nvSpPr>
            <p:cNvPr id="14" name="Triángulo isósceles 13"/>
            <p:cNvSpPr>
              <a:spLocks noChangeAspect="1"/>
            </p:cNvSpPr>
            <p:nvPr/>
          </p:nvSpPr>
          <p:spPr>
            <a:xfrm rot="13949309">
              <a:off x="10106310" y="259420"/>
              <a:ext cx="62997" cy="209623"/>
            </a:xfrm>
            <a:prstGeom prst="triangle">
              <a:avLst/>
            </a:prstGeom>
            <a:solidFill>
              <a:srgbClr val="003399"/>
            </a:solidFill>
            <a:ln>
              <a:solidFill>
                <a:srgbClr val="003399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3399"/>
                </a:solidFill>
              </a:endParaRPr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4925973" y="1157342"/>
            <a:ext cx="6782551" cy="939681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8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10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2;p5"/>
          <p:cNvPicPr preferRelativeResize="0"/>
          <p:nvPr/>
        </p:nvPicPr>
        <p:blipFill rotWithShape="1">
          <a:blip r:embed="rId3">
            <a:alphaModFix/>
          </a:blip>
          <a:srcRect l="25861" r="30982"/>
          <a:stretch/>
        </p:blipFill>
        <p:spPr>
          <a:xfrm>
            <a:off x="-24063" y="174870"/>
            <a:ext cx="4133483" cy="66156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6" name="Google Shape;90;p6"/>
          <p:cNvSpPr>
            <a:spLocks noChangeAspect="1"/>
          </p:cNvSpPr>
          <p:nvPr/>
        </p:nvSpPr>
        <p:spPr>
          <a:xfrm flipH="1">
            <a:off x="-24063" y="8150"/>
            <a:ext cx="4426369" cy="6879516"/>
          </a:xfrm>
          <a:prstGeom prst="rect">
            <a:avLst/>
          </a:prstGeom>
          <a:gradFill>
            <a:gsLst>
              <a:gs pos="0">
                <a:srgbClr val="F6F9FC"/>
              </a:gs>
              <a:gs pos="2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4073843" y="648658"/>
            <a:ext cx="8118158" cy="6125121"/>
            <a:chOff x="4015082" y="607143"/>
            <a:chExt cx="7607423" cy="6265216"/>
          </a:xfrm>
        </p:grpSpPr>
        <p:grpSp>
          <p:nvGrpSpPr>
            <p:cNvPr id="14" name="Grupo 13"/>
            <p:cNvGrpSpPr/>
            <p:nvPr/>
          </p:nvGrpSpPr>
          <p:grpSpPr>
            <a:xfrm>
              <a:off x="4032618" y="607143"/>
              <a:ext cx="7589887" cy="6265216"/>
              <a:chOff x="3611928" y="0"/>
              <a:chExt cx="8574833" cy="6858000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3611928" y="0"/>
                <a:ext cx="8574833" cy="6858000"/>
                <a:chOff x="2495463" y="0"/>
                <a:chExt cx="8574833" cy="6858000"/>
              </a:xfrm>
            </p:grpSpPr>
            <p:sp>
              <p:nvSpPr>
                <p:cNvPr id="12" name="Rectángulo 11"/>
                <p:cNvSpPr/>
                <p:nvPr/>
              </p:nvSpPr>
              <p:spPr>
                <a:xfrm>
                  <a:off x="2495463" y="0"/>
                  <a:ext cx="8491202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34" name="Google Shape;34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495463" y="18696"/>
                  <a:ext cx="8574833" cy="66316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" name="Google Shape;49;p3"/>
              <p:cNvSpPr/>
              <p:nvPr/>
            </p:nvSpPr>
            <p:spPr>
              <a:xfrm>
                <a:off x="3712078" y="214105"/>
                <a:ext cx="7029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5218028" y="509692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152017" y="2258153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561479" y="1258281"/>
                <a:ext cx="851400" cy="836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651381" y="2709565"/>
                <a:ext cx="838320" cy="87230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0210066" y="3458918"/>
                <a:ext cx="8514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9486387" y="5035291"/>
                <a:ext cx="9000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Rectángulo 62"/>
            <p:cNvSpPr/>
            <p:nvPr/>
          </p:nvSpPr>
          <p:spPr>
            <a:xfrm>
              <a:off x="4451770" y="1660801"/>
              <a:ext cx="260903" cy="288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Elipse 63"/>
            <p:cNvSpPr/>
            <p:nvPr/>
          </p:nvSpPr>
          <p:spPr>
            <a:xfrm>
              <a:off x="4400408" y="1966451"/>
              <a:ext cx="115213" cy="96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Elipse 64"/>
            <p:cNvSpPr/>
            <p:nvPr/>
          </p:nvSpPr>
          <p:spPr>
            <a:xfrm>
              <a:off x="4403131" y="1942024"/>
              <a:ext cx="85606" cy="8879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4023955" y="664053"/>
              <a:ext cx="864052" cy="104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Elipse 66"/>
            <p:cNvSpPr/>
            <p:nvPr/>
          </p:nvSpPr>
          <p:spPr>
            <a:xfrm>
              <a:off x="4015082" y="738292"/>
              <a:ext cx="851674" cy="878117"/>
            </a:xfrm>
            <a:prstGeom prst="ellipse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9" name="Conector recto 68"/>
            <p:cNvCxnSpPr/>
            <p:nvPr/>
          </p:nvCxnSpPr>
          <p:spPr>
            <a:xfrm>
              <a:off x="4453645" y="1616408"/>
              <a:ext cx="0" cy="392257"/>
            </a:xfrm>
            <a:prstGeom prst="line">
              <a:avLst/>
            </a:prstGeom>
            <a:ln w="254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Imagen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2572" y="891157"/>
            <a:ext cx="631359" cy="629915"/>
          </a:xfrm>
          <a:prstGeom prst="rect">
            <a:avLst/>
          </a:prstGeom>
        </p:spPr>
      </p:pic>
      <p:sp>
        <p:nvSpPr>
          <p:cNvPr id="27" name="Google Shape;39;p3"/>
          <p:cNvSpPr txBox="1"/>
          <p:nvPr/>
        </p:nvSpPr>
        <p:spPr>
          <a:xfrm>
            <a:off x="6000966" y="1852069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60064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1995</a:t>
            </a:r>
            <a:endParaRPr sz="2000" dirty="0">
              <a:solidFill>
                <a:srgbClr val="A60064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47;p3"/>
          <p:cNvSpPr txBox="1"/>
          <p:nvPr/>
        </p:nvSpPr>
        <p:spPr>
          <a:xfrm>
            <a:off x="5099317" y="650241"/>
            <a:ext cx="1741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A0066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AA0066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49" y="1112000"/>
            <a:ext cx="469923" cy="559633"/>
          </a:xfrm>
          <a:prstGeom prst="rect">
            <a:avLst/>
          </a:prstGeom>
        </p:spPr>
      </p:pic>
      <p:sp>
        <p:nvSpPr>
          <p:cNvPr id="39" name="Google Shape;45;p3"/>
          <p:cNvSpPr txBox="1"/>
          <p:nvPr/>
        </p:nvSpPr>
        <p:spPr>
          <a:xfrm>
            <a:off x="3940911" y="1580954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1989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46;p3"/>
          <p:cNvSpPr txBox="1"/>
          <p:nvPr/>
        </p:nvSpPr>
        <p:spPr>
          <a:xfrm>
            <a:off x="3327293" y="168085"/>
            <a:ext cx="25404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Dir. Marco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41;p3"/>
          <p:cNvSpPr txBox="1"/>
          <p:nvPr/>
        </p:nvSpPr>
        <p:spPr>
          <a:xfrm>
            <a:off x="6199170" y="1353651"/>
            <a:ext cx="2135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RSP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2" name="Google Shape;48;p3"/>
          <p:cNvSpPr txBox="1"/>
          <p:nvPr/>
        </p:nvSpPr>
        <p:spPr>
          <a:xfrm>
            <a:off x="7353449" y="2481263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1997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14" y="1834721"/>
            <a:ext cx="487351" cy="615881"/>
          </a:xfrm>
          <a:prstGeom prst="rect">
            <a:avLst/>
          </a:prstGeom>
        </p:spPr>
      </p:pic>
      <p:sp>
        <p:nvSpPr>
          <p:cNvPr id="35" name="Google Shape;36;p3"/>
          <p:cNvSpPr txBox="1"/>
          <p:nvPr/>
        </p:nvSpPr>
        <p:spPr>
          <a:xfrm>
            <a:off x="5990731" y="3361968"/>
            <a:ext cx="1167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200</a:t>
            </a: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3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42;p3"/>
          <p:cNvSpPr txBox="1"/>
          <p:nvPr/>
        </p:nvSpPr>
        <p:spPr>
          <a:xfrm>
            <a:off x="4427059" y="2798246"/>
            <a:ext cx="14507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2" y="2718993"/>
            <a:ext cx="469476" cy="559101"/>
          </a:xfrm>
          <a:prstGeom prst="rect">
            <a:avLst/>
          </a:prstGeom>
        </p:spPr>
      </p:pic>
      <p:sp>
        <p:nvSpPr>
          <p:cNvPr id="45" name="Google Shape;43;p3"/>
          <p:cNvSpPr txBox="1"/>
          <p:nvPr/>
        </p:nvSpPr>
        <p:spPr>
          <a:xfrm>
            <a:off x="8353862" y="3275835"/>
            <a:ext cx="16398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86A8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EESST</a:t>
            </a:r>
            <a:endParaRPr sz="2000" dirty="0">
              <a:solidFill>
                <a:srgbClr val="86A8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6" name="Google Shape;37;p3"/>
          <p:cNvSpPr txBox="1"/>
          <p:nvPr/>
        </p:nvSpPr>
        <p:spPr>
          <a:xfrm>
            <a:off x="8024330" y="4277550"/>
            <a:ext cx="12961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86A861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2007</a:t>
            </a:r>
            <a:endParaRPr sz="2000" dirty="0">
              <a:solidFill>
                <a:srgbClr val="86A861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57" name="Google Shape;53;p3"/>
          <p:cNvSpPr/>
          <p:nvPr/>
        </p:nvSpPr>
        <p:spPr>
          <a:xfrm>
            <a:off x="7901712" y="3094066"/>
            <a:ext cx="791844" cy="7790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47" y="3148774"/>
            <a:ext cx="453122" cy="601079"/>
          </a:xfrm>
          <a:prstGeom prst="rect">
            <a:avLst/>
          </a:prstGeom>
        </p:spPr>
      </p:pic>
      <p:sp>
        <p:nvSpPr>
          <p:cNvPr id="58" name="Google Shape;55;p3"/>
          <p:cNvSpPr/>
          <p:nvPr/>
        </p:nvSpPr>
        <p:spPr>
          <a:xfrm>
            <a:off x="9655323" y="5162551"/>
            <a:ext cx="850104" cy="80837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Forma libre 59"/>
          <p:cNvSpPr/>
          <p:nvPr/>
        </p:nvSpPr>
        <p:spPr>
          <a:xfrm>
            <a:off x="6711860" y="1624341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ángulo 60"/>
          <p:cNvSpPr/>
          <p:nvPr/>
        </p:nvSpPr>
        <p:spPr>
          <a:xfrm>
            <a:off x="7443195" y="2564858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ángulo 61"/>
          <p:cNvSpPr/>
          <p:nvPr/>
        </p:nvSpPr>
        <p:spPr>
          <a:xfrm>
            <a:off x="6815986" y="1280776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orma libre 67"/>
          <p:cNvSpPr/>
          <p:nvPr/>
        </p:nvSpPr>
        <p:spPr>
          <a:xfrm>
            <a:off x="5468807" y="971733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ángulo 69"/>
          <p:cNvSpPr/>
          <p:nvPr/>
        </p:nvSpPr>
        <p:spPr>
          <a:xfrm>
            <a:off x="6103886" y="1936314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ángulo 71"/>
          <p:cNvSpPr/>
          <p:nvPr/>
        </p:nvSpPr>
        <p:spPr>
          <a:xfrm>
            <a:off x="5572933" y="51988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orma libre 72"/>
          <p:cNvSpPr/>
          <p:nvPr/>
        </p:nvSpPr>
        <p:spPr>
          <a:xfrm>
            <a:off x="5347251" y="2484770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ángulo 73"/>
          <p:cNvSpPr/>
          <p:nvPr/>
        </p:nvSpPr>
        <p:spPr>
          <a:xfrm>
            <a:off x="6078586" y="3461382"/>
            <a:ext cx="633274" cy="22521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ángulo 74"/>
          <p:cNvSpPr/>
          <p:nvPr/>
        </p:nvSpPr>
        <p:spPr>
          <a:xfrm>
            <a:off x="4818268" y="2802938"/>
            <a:ext cx="650000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ángulo 75"/>
          <p:cNvSpPr/>
          <p:nvPr/>
        </p:nvSpPr>
        <p:spPr>
          <a:xfrm>
            <a:off x="3963895" y="17487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orma libre 76"/>
          <p:cNvSpPr/>
          <p:nvPr/>
        </p:nvSpPr>
        <p:spPr>
          <a:xfrm>
            <a:off x="4039245" y="712673"/>
            <a:ext cx="993328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ángulo 77"/>
          <p:cNvSpPr/>
          <p:nvPr/>
        </p:nvSpPr>
        <p:spPr>
          <a:xfrm>
            <a:off x="3972501" y="1667990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03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0373" t="14680" r="29392" b="14209"/>
          <a:stretch/>
        </p:blipFill>
        <p:spPr>
          <a:xfrm>
            <a:off x="112295" y="224589"/>
            <a:ext cx="3275610" cy="64750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Google Shape;90;p6"/>
          <p:cNvSpPr>
            <a:spLocks noChangeAspect="1"/>
          </p:cNvSpPr>
          <p:nvPr/>
        </p:nvSpPr>
        <p:spPr>
          <a:xfrm flipH="1">
            <a:off x="0" y="6311"/>
            <a:ext cx="3801352" cy="6879516"/>
          </a:xfrm>
          <a:prstGeom prst="rect">
            <a:avLst/>
          </a:prstGeom>
          <a:gradFill>
            <a:gsLst>
              <a:gs pos="0">
                <a:schemeClr val="lt1">
                  <a:alpha val="84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764505" y="224589"/>
            <a:ext cx="3144253" cy="6324587"/>
            <a:chOff x="4764505" y="224589"/>
            <a:chExt cx="3144253" cy="6324587"/>
          </a:xfrm>
        </p:grpSpPr>
        <p:pic>
          <p:nvPicPr>
            <p:cNvPr id="4" name="Picture 2" descr="2uU-VRBl8zkq_dq2qL0MhA9RtSxARHB8PvYg5kQr4tLjcmxNnFNTdgdSZ1BXBaG2eCLH89ggi3wIiJw_ptdjgyt4MN-hDHPbHAq6f1RWfs2MHHRvRRC8Q22XVjw3YUYeC06BxbBzBwS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880" y="375043"/>
              <a:ext cx="2802633" cy="5955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4764505" y="224589"/>
              <a:ext cx="3144253" cy="632458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451634" y="190546"/>
            <a:ext cx="3211071" cy="6358630"/>
            <a:chOff x="8451634" y="190546"/>
            <a:chExt cx="3211071" cy="6358630"/>
          </a:xfrm>
        </p:grpSpPr>
        <p:pic>
          <p:nvPicPr>
            <p:cNvPr id="5" name="Picture 3" descr="wL3itvR9lG3NPT8ntt3UyKT4pYfc0jrI-6TmXrvwHHvtYBs2JZtoRXX1m8Aa8-nDABnrrTOpPprbF5zHzp2Qe_rfemL0u7GGpgR7I4Gx8EJ6CS0Ft9nOGIw9NMQLYZZ6Ry6FRJ4K928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1634" y="375043"/>
              <a:ext cx="3211071" cy="617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/>
            <p:cNvSpPr/>
            <p:nvPr/>
          </p:nvSpPr>
          <p:spPr>
            <a:xfrm>
              <a:off x="8485042" y="190546"/>
              <a:ext cx="3144253" cy="632458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8261683" y="-1"/>
            <a:ext cx="3930317" cy="6885827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6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3164 0.0051 " pathEditMode="relative" rAng="0" ptsTypes="AA">
                                      <p:cBhvr>
                                        <p:cTn id="14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2;p5"/>
          <p:cNvPicPr preferRelativeResize="0"/>
          <p:nvPr/>
        </p:nvPicPr>
        <p:blipFill rotWithShape="1">
          <a:blip r:embed="rId3">
            <a:alphaModFix/>
          </a:blip>
          <a:srcRect l="25861" r="30982"/>
          <a:stretch/>
        </p:blipFill>
        <p:spPr>
          <a:xfrm>
            <a:off x="-24063" y="174870"/>
            <a:ext cx="4133483" cy="66156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6" name="Google Shape;90;p6"/>
          <p:cNvSpPr>
            <a:spLocks noChangeAspect="1"/>
          </p:cNvSpPr>
          <p:nvPr/>
        </p:nvSpPr>
        <p:spPr>
          <a:xfrm flipH="1">
            <a:off x="-24063" y="8150"/>
            <a:ext cx="4426369" cy="6879516"/>
          </a:xfrm>
          <a:prstGeom prst="rect">
            <a:avLst/>
          </a:prstGeom>
          <a:gradFill>
            <a:gsLst>
              <a:gs pos="0">
                <a:srgbClr val="F6F9FC"/>
              </a:gs>
              <a:gs pos="2100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4073843" y="648658"/>
            <a:ext cx="8118158" cy="6125121"/>
            <a:chOff x="4015082" y="607143"/>
            <a:chExt cx="7607423" cy="6265216"/>
          </a:xfrm>
        </p:grpSpPr>
        <p:grpSp>
          <p:nvGrpSpPr>
            <p:cNvPr id="14" name="Grupo 13"/>
            <p:cNvGrpSpPr/>
            <p:nvPr/>
          </p:nvGrpSpPr>
          <p:grpSpPr>
            <a:xfrm>
              <a:off x="4032618" y="607143"/>
              <a:ext cx="7589887" cy="6265216"/>
              <a:chOff x="3611928" y="0"/>
              <a:chExt cx="8574833" cy="6858000"/>
            </a:xfrm>
          </p:grpSpPr>
          <p:grpSp>
            <p:nvGrpSpPr>
              <p:cNvPr id="13" name="Grupo 12"/>
              <p:cNvGrpSpPr/>
              <p:nvPr/>
            </p:nvGrpSpPr>
            <p:grpSpPr>
              <a:xfrm>
                <a:off x="3611928" y="0"/>
                <a:ext cx="8574833" cy="6858000"/>
                <a:chOff x="2495463" y="0"/>
                <a:chExt cx="8574833" cy="6858000"/>
              </a:xfrm>
            </p:grpSpPr>
            <p:sp>
              <p:nvSpPr>
                <p:cNvPr id="12" name="Rectángulo 11"/>
                <p:cNvSpPr/>
                <p:nvPr/>
              </p:nvSpPr>
              <p:spPr>
                <a:xfrm>
                  <a:off x="2495463" y="0"/>
                  <a:ext cx="8491202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34" name="Google Shape;34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495463" y="18696"/>
                  <a:ext cx="8574833" cy="663166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" name="Google Shape;49;p3"/>
              <p:cNvSpPr/>
              <p:nvPr/>
            </p:nvSpPr>
            <p:spPr>
              <a:xfrm>
                <a:off x="3712078" y="214105"/>
                <a:ext cx="7029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5218028" y="509692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152017" y="2258153"/>
                <a:ext cx="851400" cy="745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561479" y="1258281"/>
                <a:ext cx="851400" cy="836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651381" y="2709565"/>
                <a:ext cx="838320" cy="87230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0210066" y="3458918"/>
                <a:ext cx="8514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9486387" y="5035291"/>
                <a:ext cx="900000" cy="90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Rectángulo 62"/>
            <p:cNvSpPr/>
            <p:nvPr/>
          </p:nvSpPr>
          <p:spPr>
            <a:xfrm>
              <a:off x="4451770" y="1660801"/>
              <a:ext cx="260903" cy="288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Elipse 63"/>
            <p:cNvSpPr/>
            <p:nvPr/>
          </p:nvSpPr>
          <p:spPr>
            <a:xfrm>
              <a:off x="4400408" y="1966451"/>
              <a:ext cx="115213" cy="96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Elipse 64"/>
            <p:cNvSpPr/>
            <p:nvPr/>
          </p:nvSpPr>
          <p:spPr>
            <a:xfrm>
              <a:off x="4403131" y="1942024"/>
              <a:ext cx="85606" cy="88798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4023955" y="664053"/>
              <a:ext cx="864052" cy="1042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Elipse 66"/>
            <p:cNvSpPr/>
            <p:nvPr/>
          </p:nvSpPr>
          <p:spPr>
            <a:xfrm>
              <a:off x="4015082" y="738292"/>
              <a:ext cx="851674" cy="878117"/>
            </a:xfrm>
            <a:prstGeom prst="ellipse">
              <a:avLst/>
            </a:prstGeom>
            <a:noFill/>
            <a:ln w="28575"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9" name="Conector recto 68"/>
            <p:cNvCxnSpPr/>
            <p:nvPr/>
          </p:nvCxnSpPr>
          <p:spPr>
            <a:xfrm>
              <a:off x="4453645" y="1616408"/>
              <a:ext cx="0" cy="392257"/>
            </a:xfrm>
            <a:prstGeom prst="line">
              <a:avLst/>
            </a:prstGeom>
            <a:ln w="25400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Imagen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2572" y="891157"/>
            <a:ext cx="631359" cy="629915"/>
          </a:xfrm>
          <a:prstGeom prst="rect">
            <a:avLst/>
          </a:prstGeom>
        </p:spPr>
      </p:pic>
      <p:sp>
        <p:nvSpPr>
          <p:cNvPr id="27" name="Google Shape;39;p3"/>
          <p:cNvSpPr txBox="1"/>
          <p:nvPr/>
        </p:nvSpPr>
        <p:spPr>
          <a:xfrm>
            <a:off x="6000966" y="1852069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60064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1995</a:t>
            </a:r>
            <a:endParaRPr sz="2000" dirty="0">
              <a:solidFill>
                <a:srgbClr val="A60064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28" name="Google Shape;47;p3"/>
          <p:cNvSpPr txBox="1"/>
          <p:nvPr/>
        </p:nvSpPr>
        <p:spPr>
          <a:xfrm>
            <a:off x="5099317" y="650241"/>
            <a:ext cx="1741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AA0066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AA0066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49" y="1112000"/>
            <a:ext cx="469923" cy="559633"/>
          </a:xfrm>
          <a:prstGeom prst="rect">
            <a:avLst/>
          </a:prstGeom>
        </p:spPr>
      </p:pic>
      <p:sp>
        <p:nvSpPr>
          <p:cNvPr id="39" name="Google Shape;45;p3"/>
          <p:cNvSpPr txBox="1"/>
          <p:nvPr/>
        </p:nvSpPr>
        <p:spPr>
          <a:xfrm>
            <a:off x="3940911" y="1580954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1989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0" name="Google Shape;46;p3"/>
          <p:cNvSpPr txBox="1"/>
          <p:nvPr/>
        </p:nvSpPr>
        <p:spPr>
          <a:xfrm>
            <a:off x="3327293" y="168085"/>
            <a:ext cx="254046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3399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Dir. Marco</a:t>
            </a:r>
            <a:endParaRPr sz="2000" dirty="0">
              <a:solidFill>
                <a:srgbClr val="003399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1" name="Google Shape;41;p3"/>
          <p:cNvSpPr txBox="1"/>
          <p:nvPr/>
        </p:nvSpPr>
        <p:spPr>
          <a:xfrm>
            <a:off x="6199170" y="1353651"/>
            <a:ext cx="21351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RSP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2" name="Google Shape;48;p3"/>
          <p:cNvSpPr txBox="1"/>
          <p:nvPr/>
        </p:nvSpPr>
        <p:spPr>
          <a:xfrm>
            <a:off x="7353449" y="2481263"/>
            <a:ext cx="12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00A4C8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1997</a:t>
            </a:r>
            <a:endParaRPr sz="2000" dirty="0">
              <a:solidFill>
                <a:srgbClr val="00A4C8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14" y="1834721"/>
            <a:ext cx="487351" cy="615881"/>
          </a:xfrm>
          <a:prstGeom prst="rect">
            <a:avLst/>
          </a:prstGeom>
        </p:spPr>
      </p:pic>
      <p:sp>
        <p:nvSpPr>
          <p:cNvPr id="35" name="Google Shape;36;p3"/>
          <p:cNvSpPr txBox="1"/>
          <p:nvPr/>
        </p:nvSpPr>
        <p:spPr>
          <a:xfrm>
            <a:off x="5990731" y="3361968"/>
            <a:ext cx="11674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200</a:t>
            </a: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3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6" name="Google Shape;42;p3"/>
          <p:cNvSpPr txBox="1"/>
          <p:nvPr/>
        </p:nvSpPr>
        <p:spPr>
          <a:xfrm>
            <a:off x="4427059" y="2798246"/>
            <a:ext cx="145076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FF3C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LPRL</a:t>
            </a:r>
            <a:endParaRPr sz="2000" dirty="0">
              <a:solidFill>
                <a:srgbClr val="FF3C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2" y="2718993"/>
            <a:ext cx="469476" cy="559101"/>
          </a:xfrm>
          <a:prstGeom prst="rect">
            <a:avLst/>
          </a:prstGeom>
        </p:spPr>
      </p:pic>
      <p:sp>
        <p:nvSpPr>
          <p:cNvPr id="38" name="Google Shape;37;p3"/>
          <p:cNvSpPr txBox="1"/>
          <p:nvPr/>
        </p:nvSpPr>
        <p:spPr>
          <a:xfrm>
            <a:off x="10752378" y="4501605"/>
            <a:ext cx="12961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E4A8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2012</a:t>
            </a:r>
            <a:endParaRPr sz="2000" dirty="0">
              <a:solidFill>
                <a:srgbClr val="E4A8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1" name="Google Shape;43;p3"/>
          <p:cNvSpPr txBox="1"/>
          <p:nvPr/>
        </p:nvSpPr>
        <p:spPr>
          <a:xfrm>
            <a:off x="10491440" y="3382581"/>
            <a:ext cx="16398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E4A8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GT. Calidad</a:t>
            </a:r>
            <a:endParaRPr sz="2000" dirty="0">
              <a:solidFill>
                <a:srgbClr val="E4A8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5" name="Google Shape;43;p3"/>
          <p:cNvSpPr txBox="1"/>
          <p:nvPr/>
        </p:nvSpPr>
        <p:spPr>
          <a:xfrm>
            <a:off x="8353862" y="3275835"/>
            <a:ext cx="16398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86A800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EESST</a:t>
            </a:r>
            <a:endParaRPr sz="2000" dirty="0">
              <a:solidFill>
                <a:srgbClr val="86A800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6" name="Google Shape;37;p3"/>
          <p:cNvSpPr txBox="1"/>
          <p:nvPr/>
        </p:nvSpPr>
        <p:spPr>
          <a:xfrm>
            <a:off x="8024330" y="4277550"/>
            <a:ext cx="12961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86A861"/>
                </a:solidFill>
                <a:latin typeface="Harabara" panose="020B0803050302020204" pitchFamily="34" charset="0"/>
                <a:ea typeface="Avenir"/>
                <a:cs typeface="Avenir"/>
                <a:sym typeface="Avenir"/>
              </a:rPr>
              <a:t>2007</a:t>
            </a:r>
            <a:endParaRPr sz="2000" dirty="0">
              <a:solidFill>
                <a:srgbClr val="86A861"/>
              </a:solidFill>
              <a:latin typeface="Harabara" panose="020B0803050302020204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57" name="Google Shape;53;p3"/>
          <p:cNvSpPr/>
          <p:nvPr/>
        </p:nvSpPr>
        <p:spPr>
          <a:xfrm>
            <a:off x="7901712" y="3094066"/>
            <a:ext cx="791844" cy="7790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47" y="3148774"/>
            <a:ext cx="453122" cy="601079"/>
          </a:xfrm>
          <a:prstGeom prst="rect">
            <a:avLst/>
          </a:prstGeom>
        </p:spPr>
      </p:pic>
      <p:sp>
        <p:nvSpPr>
          <p:cNvPr id="58" name="Google Shape;55;p3"/>
          <p:cNvSpPr/>
          <p:nvPr/>
        </p:nvSpPr>
        <p:spPr>
          <a:xfrm>
            <a:off x="9655323" y="5162551"/>
            <a:ext cx="850104" cy="80837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40" y="3826183"/>
            <a:ext cx="506327" cy="704703"/>
          </a:xfrm>
          <a:prstGeom prst="rect">
            <a:avLst/>
          </a:prstGeom>
        </p:spPr>
      </p:pic>
      <p:sp>
        <p:nvSpPr>
          <p:cNvPr id="60" name="Forma libre 59"/>
          <p:cNvSpPr/>
          <p:nvPr/>
        </p:nvSpPr>
        <p:spPr>
          <a:xfrm>
            <a:off x="6711860" y="1624341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ángulo 60"/>
          <p:cNvSpPr/>
          <p:nvPr/>
        </p:nvSpPr>
        <p:spPr>
          <a:xfrm>
            <a:off x="7443195" y="2564858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ángulo 61"/>
          <p:cNvSpPr/>
          <p:nvPr/>
        </p:nvSpPr>
        <p:spPr>
          <a:xfrm>
            <a:off x="6815986" y="1280776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orma libre 67"/>
          <p:cNvSpPr/>
          <p:nvPr/>
        </p:nvSpPr>
        <p:spPr>
          <a:xfrm>
            <a:off x="5468807" y="971733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ángulo 69"/>
          <p:cNvSpPr/>
          <p:nvPr/>
        </p:nvSpPr>
        <p:spPr>
          <a:xfrm>
            <a:off x="6103886" y="1936314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ángulo 71"/>
          <p:cNvSpPr/>
          <p:nvPr/>
        </p:nvSpPr>
        <p:spPr>
          <a:xfrm>
            <a:off x="5572933" y="51988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orma libre 72"/>
          <p:cNvSpPr/>
          <p:nvPr/>
        </p:nvSpPr>
        <p:spPr>
          <a:xfrm>
            <a:off x="5347251" y="2484770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ángulo 73"/>
          <p:cNvSpPr/>
          <p:nvPr/>
        </p:nvSpPr>
        <p:spPr>
          <a:xfrm>
            <a:off x="6062544" y="3461383"/>
            <a:ext cx="661384" cy="25199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ángulo 74"/>
          <p:cNvSpPr/>
          <p:nvPr/>
        </p:nvSpPr>
        <p:spPr>
          <a:xfrm>
            <a:off x="4818268" y="2802938"/>
            <a:ext cx="650000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ángulo 75"/>
          <p:cNvSpPr/>
          <p:nvPr/>
        </p:nvSpPr>
        <p:spPr>
          <a:xfrm>
            <a:off x="3963895" y="174870"/>
            <a:ext cx="1167037" cy="41504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orma libre 76"/>
          <p:cNvSpPr/>
          <p:nvPr/>
        </p:nvSpPr>
        <p:spPr>
          <a:xfrm>
            <a:off x="4039245" y="712673"/>
            <a:ext cx="993328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ángulo 77"/>
          <p:cNvSpPr/>
          <p:nvPr/>
        </p:nvSpPr>
        <p:spPr>
          <a:xfrm>
            <a:off x="3972501" y="1667990"/>
            <a:ext cx="529239" cy="2210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orma libre 79"/>
          <p:cNvSpPr/>
          <p:nvPr/>
        </p:nvSpPr>
        <p:spPr>
          <a:xfrm>
            <a:off x="7762692" y="2967530"/>
            <a:ext cx="1060992" cy="1355844"/>
          </a:xfrm>
          <a:custGeom>
            <a:avLst/>
            <a:gdLst>
              <a:gd name="connsiteX0" fmla="*/ 496664 w 993328"/>
              <a:gd name="connsiteY0" fmla="*/ 0 h 1355844"/>
              <a:gd name="connsiteX1" fmla="*/ 993328 w 993328"/>
              <a:gd name="connsiteY1" fmla="*/ 496233 h 1355844"/>
              <a:gd name="connsiteX2" fmla="*/ 689988 w 993328"/>
              <a:gd name="connsiteY2" fmla="*/ 953470 h 1355844"/>
              <a:gd name="connsiteX3" fmla="*/ 619581 w 993328"/>
              <a:gd name="connsiteY3" fmla="*/ 975306 h 1355844"/>
              <a:gd name="connsiteX4" fmla="*/ 619581 w 993328"/>
              <a:gd name="connsiteY4" fmla="*/ 1355844 h 1355844"/>
              <a:gd name="connsiteX5" fmla="*/ 437732 w 993328"/>
              <a:gd name="connsiteY5" fmla="*/ 1355844 h 1355844"/>
              <a:gd name="connsiteX6" fmla="*/ 437732 w 993328"/>
              <a:gd name="connsiteY6" fmla="*/ 986530 h 1355844"/>
              <a:gd name="connsiteX7" fmla="*/ 396569 w 993328"/>
              <a:gd name="connsiteY7" fmla="*/ 982384 h 1355844"/>
              <a:gd name="connsiteX8" fmla="*/ 0 w 993328"/>
              <a:gd name="connsiteY8" fmla="*/ 496233 h 1355844"/>
              <a:gd name="connsiteX9" fmla="*/ 496664 w 993328"/>
              <a:gd name="connsiteY9" fmla="*/ 0 h 135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3328" h="1355844">
                <a:moveTo>
                  <a:pt x="496664" y="0"/>
                </a:moveTo>
                <a:cubicBezTo>
                  <a:pt x="770964" y="0"/>
                  <a:pt x="993328" y="222171"/>
                  <a:pt x="993328" y="496233"/>
                </a:cubicBezTo>
                <a:cubicBezTo>
                  <a:pt x="993328" y="701779"/>
                  <a:pt x="868248" y="878137"/>
                  <a:pt x="689988" y="953470"/>
                </a:cubicBezTo>
                <a:lnTo>
                  <a:pt x="619581" y="975306"/>
                </a:lnTo>
                <a:lnTo>
                  <a:pt x="619581" y="1355844"/>
                </a:lnTo>
                <a:lnTo>
                  <a:pt x="437732" y="1355844"/>
                </a:lnTo>
                <a:lnTo>
                  <a:pt x="437732" y="986530"/>
                </a:lnTo>
                <a:lnTo>
                  <a:pt x="396569" y="982384"/>
                </a:lnTo>
                <a:cubicBezTo>
                  <a:pt x="170247" y="936112"/>
                  <a:pt x="0" y="736037"/>
                  <a:pt x="0" y="496233"/>
                </a:cubicBezTo>
                <a:cubicBezTo>
                  <a:pt x="0" y="222171"/>
                  <a:pt x="222364" y="0"/>
                  <a:pt x="496664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ángulo 80"/>
          <p:cNvSpPr/>
          <p:nvPr/>
        </p:nvSpPr>
        <p:spPr>
          <a:xfrm>
            <a:off x="8801884" y="3332212"/>
            <a:ext cx="839452" cy="34369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ángulo 81"/>
          <p:cNvSpPr/>
          <p:nvPr/>
        </p:nvSpPr>
        <p:spPr>
          <a:xfrm>
            <a:off x="8033263" y="4318188"/>
            <a:ext cx="650000" cy="25040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4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9523</TotalTime>
  <Words>111</Words>
  <Application>Microsoft Office PowerPoint</Application>
  <PresentationFormat>Panorámica</PresentationFormat>
  <Paragraphs>69</Paragraphs>
  <Slides>12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Harabara</vt:lpstr>
      <vt:lpstr>Norwester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Segura, Beatriz</dc:creator>
  <cp:lastModifiedBy>DIEGO SEGURA, BEATRIZ</cp:lastModifiedBy>
  <cp:revision>93</cp:revision>
  <dcterms:created xsi:type="dcterms:W3CDTF">2019-11-04T07:40:21Z</dcterms:created>
  <dcterms:modified xsi:type="dcterms:W3CDTF">2022-04-21T07:56:39Z</dcterms:modified>
</cp:coreProperties>
</file>