
<file path=[Content_Types].xml><?xml version="1.0" encoding="utf-8"?>
<Types xmlns="http://schemas.openxmlformats.org/package/2006/content-types">
  <Default Extension="emf" ContentType="image/x-emf"/>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heme/theme2.xml" ContentType="application/vnd.openxmlformats-officedocument.theme+xml"/>
  <Override PartName="/ppt/tags/tag41.xml" ContentType="application/vnd.openxmlformats-officedocument.presentationml.tags+xml"/>
  <Override PartName="/ppt/tags/tag42.xml" ContentType="application/vnd.openxmlformats-officedocument.presentationml.tags+xml"/>
  <Override PartName="/ppt/notesSlides/notesSlide1.xml" ContentType="application/vnd.openxmlformats-officedocument.presentationml.notesSlide+xml"/>
  <Override PartName="/ppt/tags/tag4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4.jpg" ContentType="image/pn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4.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6"/>
  </p:notesMasterIdLst>
  <p:sldIdLst>
    <p:sldId id="350" r:id="rId5"/>
    <p:sldId id="513" r:id="rId6"/>
    <p:sldId id="514" r:id="rId7"/>
    <p:sldId id="515" r:id="rId8"/>
    <p:sldId id="516" r:id="rId9"/>
    <p:sldId id="517" r:id="rId10"/>
    <p:sldId id="518" r:id="rId11"/>
    <p:sldId id="445" r:id="rId12"/>
    <p:sldId id="512" r:id="rId13"/>
    <p:sldId id="519" r:id="rId14"/>
    <p:sldId id="520" r:id="rId15"/>
    <p:sldId id="497" r:id="rId16"/>
    <p:sldId id="499" r:id="rId17"/>
    <p:sldId id="521" r:id="rId18"/>
    <p:sldId id="504" r:id="rId19"/>
    <p:sldId id="522" r:id="rId20"/>
    <p:sldId id="523" r:id="rId21"/>
    <p:sldId id="524" r:id="rId22"/>
    <p:sldId id="527" r:id="rId23"/>
    <p:sldId id="528" r:id="rId24"/>
    <p:sldId id="305" r:id="rId25"/>
  </p:sldIdLst>
  <p:sldSz cx="12192000" cy="6858000"/>
  <p:notesSz cx="7315200" cy="9601200"/>
  <p:embeddedFontLst>
    <p:embeddedFont>
      <p:font typeface="Arial Rounded MT Bold" panose="020F0704030504030204" pitchFamily="34" charset="0"/>
      <p:regular r:id="rId27"/>
    </p:embeddedFont>
    <p:embeddedFont>
      <p:font typeface="Calibri" panose="020F0502020204030204" pitchFamily="34" charset="0"/>
      <p:regular r:id="rId28"/>
      <p:bold r:id="rId29"/>
      <p:italic r:id="rId30"/>
      <p:boldItalic r:id="rId31"/>
    </p:embeddedFont>
    <p:embeddedFont>
      <p:font typeface="Source Sans Pro" panose="020B0503030403020204" pitchFamily="34" charset="0"/>
      <p:regular r:id="rId32"/>
      <p:bold r:id="rId33"/>
      <p:italic r:id="rId34"/>
      <p:boldItalic r:id="rId35"/>
    </p:embeddedFont>
    <p:embeddedFont>
      <p:font typeface="Source Sans Pro Semibold" panose="020B0603030403020204" pitchFamily="34" charset="0"/>
      <p:bold r:id="rId36"/>
      <p:boldItalic r:id="rId37"/>
    </p:embeddedFont>
  </p:embeddedFontLst>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p15:clr>
            <a:srgbClr val="A4A3A4"/>
          </p15:clr>
        </p15:guide>
        <p15:guide id="3" pos="28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00"/>
    <a:srgbClr val="7DCEF1"/>
    <a:srgbClr val="43B02A"/>
    <a:srgbClr val="6D2077"/>
    <a:srgbClr val="0066B2"/>
    <a:srgbClr val="E85F28"/>
    <a:srgbClr val="008C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5AD684-3290-4E36-B3B3-981848FDB598}" v="945" dt="2022-04-13T11:01:42.897"/>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28" autoAdjust="0"/>
    <p:restoredTop sz="94868" autoAdjust="0"/>
  </p:normalViewPr>
  <p:slideViewPr>
    <p:cSldViewPr snapToGrid="0" showGuides="1">
      <p:cViewPr varScale="1">
        <p:scale>
          <a:sx n="108" d="100"/>
          <a:sy n="108" d="100"/>
        </p:scale>
        <p:origin x="402" y="102"/>
      </p:cViewPr>
      <p:guideLst>
        <p:guide orient="horz" pos="2183"/>
        <p:guide pos="3840"/>
        <p:guide pos="2820"/>
      </p:guideLst>
    </p:cSldViewPr>
  </p:slideViewPr>
  <p:notesTextViewPr>
    <p:cViewPr>
      <p:scale>
        <a:sx n="3" d="2"/>
        <a:sy n="3" d="2"/>
      </p:scale>
      <p:origin x="0" y="0"/>
    </p:cViewPr>
  </p:notesTextViewPr>
  <p:sorterViewPr>
    <p:cViewPr>
      <p:scale>
        <a:sx n="100" d="100"/>
        <a:sy n="100" d="100"/>
      </p:scale>
      <p:origin x="0" y="-147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ge Ortiz Malfey" userId="a5710c21-cd4d-4325-b9f9-c67448551c33" providerId="ADAL" clId="{30B62941-093B-4797-9FAB-13ADF29A0327}"/>
    <pc:docChg chg="custSel addSld delSld modSld sldOrd">
      <pc:chgData name="Jorge Ortiz Malfey" userId="a5710c21-cd4d-4325-b9f9-c67448551c33" providerId="ADAL" clId="{30B62941-093B-4797-9FAB-13ADF29A0327}" dt="2022-03-25T12:02:06.931" v="692" actId="207"/>
      <pc:docMkLst>
        <pc:docMk/>
      </pc:docMkLst>
      <pc:sldChg chg="add">
        <pc:chgData name="Jorge Ortiz Malfey" userId="a5710c21-cd4d-4325-b9f9-c67448551c33" providerId="ADAL" clId="{30B62941-093B-4797-9FAB-13ADF29A0327}" dt="2022-03-25T09:34:21.199" v="32"/>
        <pc:sldMkLst>
          <pc:docMk/>
          <pc:sldMk cId="151817710" sldId="295"/>
        </pc:sldMkLst>
      </pc:sldChg>
      <pc:sldChg chg="add">
        <pc:chgData name="Jorge Ortiz Malfey" userId="a5710c21-cd4d-4325-b9f9-c67448551c33" providerId="ADAL" clId="{30B62941-093B-4797-9FAB-13ADF29A0327}" dt="2022-03-25T09:34:21.199" v="32"/>
        <pc:sldMkLst>
          <pc:docMk/>
          <pc:sldMk cId="1787355823" sldId="296"/>
        </pc:sldMkLst>
      </pc:sldChg>
      <pc:sldChg chg="modSp mod">
        <pc:chgData name="Jorge Ortiz Malfey" userId="a5710c21-cd4d-4325-b9f9-c67448551c33" providerId="ADAL" clId="{30B62941-093B-4797-9FAB-13ADF29A0327}" dt="2022-03-25T09:32:45.387" v="31" actId="6549"/>
        <pc:sldMkLst>
          <pc:docMk/>
          <pc:sldMk cId="1113726678" sldId="350"/>
        </pc:sldMkLst>
        <pc:spChg chg="mod">
          <ac:chgData name="Jorge Ortiz Malfey" userId="a5710c21-cd4d-4325-b9f9-c67448551c33" providerId="ADAL" clId="{30B62941-093B-4797-9FAB-13ADF29A0327}" dt="2022-03-25T09:32:38.616" v="29" actId="20577"/>
          <ac:spMkLst>
            <pc:docMk/>
            <pc:sldMk cId="1113726678" sldId="350"/>
            <ac:spMk id="6" creationId="{96BBE95A-8915-45CB-9040-14239C7E6893}"/>
          </ac:spMkLst>
        </pc:spChg>
        <pc:spChg chg="mod">
          <ac:chgData name="Jorge Ortiz Malfey" userId="a5710c21-cd4d-4325-b9f9-c67448551c33" providerId="ADAL" clId="{30B62941-093B-4797-9FAB-13ADF29A0327}" dt="2022-03-25T09:32:45.387" v="31" actId="6549"/>
          <ac:spMkLst>
            <pc:docMk/>
            <pc:sldMk cId="1113726678" sldId="350"/>
            <ac:spMk id="7" creationId="{86FC1339-1B64-4E2A-A543-86B98944902F}"/>
          </ac:spMkLst>
        </pc:spChg>
      </pc:sldChg>
      <pc:sldChg chg="del">
        <pc:chgData name="Jorge Ortiz Malfey" userId="a5710c21-cd4d-4325-b9f9-c67448551c33" providerId="ADAL" clId="{30B62941-093B-4797-9FAB-13ADF29A0327}" dt="2022-03-25T11:52:37.314" v="685" actId="47"/>
        <pc:sldMkLst>
          <pc:docMk/>
          <pc:sldMk cId="920352509" sldId="366"/>
        </pc:sldMkLst>
      </pc:sldChg>
      <pc:sldChg chg="del">
        <pc:chgData name="Jorge Ortiz Malfey" userId="a5710c21-cd4d-4325-b9f9-c67448551c33" providerId="ADAL" clId="{30B62941-093B-4797-9FAB-13ADF29A0327}" dt="2022-03-25T11:52:37.314" v="685" actId="47"/>
        <pc:sldMkLst>
          <pc:docMk/>
          <pc:sldMk cId="165309929" sldId="391"/>
        </pc:sldMkLst>
      </pc:sldChg>
      <pc:sldChg chg="ord">
        <pc:chgData name="Jorge Ortiz Malfey" userId="a5710c21-cd4d-4325-b9f9-c67448551c33" providerId="ADAL" clId="{30B62941-093B-4797-9FAB-13ADF29A0327}" dt="2022-03-25T09:34:34.885" v="34"/>
        <pc:sldMkLst>
          <pc:docMk/>
          <pc:sldMk cId="3603358659" sldId="398"/>
        </pc:sldMkLst>
      </pc:sldChg>
      <pc:sldChg chg="del">
        <pc:chgData name="Jorge Ortiz Malfey" userId="a5710c21-cd4d-4325-b9f9-c67448551c33" providerId="ADAL" clId="{30B62941-093B-4797-9FAB-13ADF29A0327}" dt="2022-03-25T11:52:37.314" v="685" actId="47"/>
        <pc:sldMkLst>
          <pc:docMk/>
          <pc:sldMk cId="531978512" sldId="399"/>
        </pc:sldMkLst>
      </pc:sldChg>
      <pc:sldChg chg="del">
        <pc:chgData name="Jorge Ortiz Malfey" userId="a5710c21-cd4d-4325-b9f9-c67448551c33" providerId="ADAL" clId="{30B62941-093B-4797-9FAB-13ADF29A0327}" dt="2022-03-25T11:52:37.314" v="685" actId="47"/>
        <pc:sldMkLst>
          <pc:docMk/>
          <pc:sldMk cId="1843287318" sldId="402"/>
        </pc:sldMkLst>
      </pc:sldChg>
      <pc:sldChg chg="del">
        <pc:chgData name="Jorge Ortiz Malfey" userId="a5710c21-cd4d-4325-b9f9-c67448551c33" providerId="ADAL" clId="{30B62941-093B-4797-9FAB-13ADF29A0327}" dt="2022-03-25T11:52:37.314" v="685" actId="47"/>
        <pc:sldMkLst>
          <pc:docMk/>
          <pc:sldMk cId="552869184" sldId="407"/>
        </pc:sldMkLst>
      </pc:sldChg>
      <pc:sldChg chg="modSp mod">
        <pc:chgData name="Jorge Ortiz Malfey" userId="a5710c21-cd4d-4325-b9f9-c67448551c33" providerId="ADAL" clId="{30B62941-093B-4797-9FAB-13ADF29A0327}" dt="2022-03-25T11:35:12.253" v="554" actId="20577"/>
        <pc:sldMkLst>
          <pc:docMk/>
          <pc:sldMk cId="3186378313" sldId="445"/>
        </pc:sldMkLst>
        <pc:spChg chg="mod">
          <ac:chgData name="Jorge Ortiz Malfey" userId="a5710c21-cd4d-4325-b9f9-c67448551c33" providerId="ADAL" clId="{30B62941-093B-4797-9FAB-13ADF29A0327}" dt="2022-03-25T11:33:55.780" v="459" actId="6549"/>
          <ac:spMkLst>
            <pc:docMk/>
            <pc:sldMk cId="3186378313" sldId="445"/>
            <ac:spMk id="6" creationId="{868EAA15-83B8-41A2-A5C7-9785A9E2CEC8}"/>
          </ac:spMkLst>
        </pc:spChg>
        <pc:spChg chg="mod">
          <ac:chgData name="Jorge Ortiz Malfey" userId="a5710c21-cd4d-4325-b9f9-c67448551c33" providerId="ADAL" clId="{30B62941-093B-4797-9FAB-13ADF29A0327}" dt="2022-03-25T11:35:12.253" v="554" actId="20577"/>
          <ac:spMkLst>
            <pc:docMk/>
            <pc:sldMk cId="3186378313" sldId="445"/>
            <ac:spMk id="7" creationId="{126E5D51-B03E-430D-A740-F7D1B1F64A27}"/>
          </ac:spMkLst>
        </pc:spChg>
      </pc:sldChg>
      <pc:sldChg chg="addSp delSp modSp mod ord">
        <pc:chgData name="Jorge Ortiz Malfey" userId="a5710c21-cd4d-4325-b9f9-c67448551c33" providerId="ADAL" clId="{30B62941-093B-4797-9FAB-13ADF29A0327}" dt="2022-03-25T12:02:06.931" v="692" actId="207"/>
        <pc:sldMkLst>
          <pc:docMk/>
          <pc:sldMk cId="1960632291" sldId="448"/>
        </pc:sldMkLst>
        <pc:spChg chg="mod">
          <ac:chgData name="Jorge Ortiz Malfey" userId="a5710c21-cd4d-4325-b9f9-c67448551c33" providerId="ADAL" clId="{30B62941-093B-4797-9FAB-13ADF29A0327}" dt="2022-03-25T12:01:52.814" v="691" actId="207"/>
          <ac:spMkLst>
            <pc:docMk/>
            <pc:sldMk cId="1960632291" sldId="448"/>
            <ac:spMk id="54" creationId="{5F3638EF-9320-4412-A1A1-F941613F9716}"/>
          </ac:spMkLst>
        </pc:spChg>
        <pc:spChg chg="mod">
          <ac:chgData name="Jorge Ortiz Malfey" userId="a5710c21-cd4d-4325-b9f9-c67448551c33" providerId="ADAL" clId="{30B62941-093B-4797-9FAB-13ADF29A0327}" dt="2022-03-25T12:02:06.931" v="692" actId="207"/>
          <ac:spMkLst>
            <pc:docMk/>
            <pc:sldMk cId="1960632291" sldId="448"/>
            <ac:spMk id="55" creationId="{8DF1F55D-3431-4C19-99B3-DB56DD7C3663}"/>
          </ac:spMkLst>
        </pc:spChg>
        <pc:picChg chg="add del mod">
          <ac:chgData name="Jorge Ortiz Malfey" userId="a5710c21-cd4d-4325-b9f9-c67448551c33" providerId="ADAL" clId="{30B62941-093B-4797-9FAB-13ADF29A0327}" dt="2022-03-25T09:41:58.922" v="151" actId="478"/>
          <ac:picMkLst>
            <pc:docMk/>
            <pc:sldMk cId="1960632291" sldId="448"/>
            <ac:picMk id="56" creationId="{6989CA58-F789-46E3-9CF8-057B1B657B9F}"/>
          </ac:picMkLst>
        </pc:picChg>
        <pc:picChg chg="add mod">
          <ac:chgData name="Jorge Ortiz Malfey" userId="a5710c21-cd4d-4325-b9f9-c67448551c33" providerId="ADAL" clId="{30B62941-093B-4797-9FAB-13ADF29A0327}" dt="2022-03-25T09:42:54.601" v="157" actId="1076"/>
          <ac:picMkLst>
            <pc:docMk/>
            <pc:sldMk cId="1960632291" sldId="448"/>
            <ac:picMk id="2050" creationId="{E8E0C21C-2CDF-4F7C-A2C0-DBAF8A34A721}"/>
          </ac:picMkLst>
        </pc:picChg>
        <pc:picChg chg="add mod">
          <ac:chgData name="Jorge Ortiz Malfey" userId="a5710c21-cd4d-4325-b9f9-c67448551c33" providerId="ADAL" clId="{30B62941-093B-4797-9FAB-13ADF29A0327}" dt="2022-03-25T09:44:33.112" v="163" actId="1076"/>
          <ac:picMkLst>
            <pc:docMk/>
            <pc:sldMk cId="1960632291" sldId="448"/>
            <ac:picMk id="2052" creationId="{30CA6DEC-05AD-421C-8138-63844002C7B9}"/>
          </ac:picMkLst>
        </pc:picChg>
      </pc:sldChg>
      <pc:sldChg chg="del">
        <pc:chgData name="Jorge Ortiz Malfey" userId="a5710c21-cd4d-4325-b9f9-c67448551c33" providerId="ADAL" clId="{30B62941-093B-4797-9FAB-13ADF29A0327}" dt="2022-03-25T11:52:37.314" v="685" actId="47"/>
        <pc:sldMkLst>
          <pc:docMk/>
          <pc:sldMk cId="966155569" sldId="449"/>
        </pc:sldMkLst>
      </pc:sldChg>
      <pc:sldChg chg="del">
        <pc:chgData name="Jorge Ortiz Malfey" userId="a5710c21-cd4d-4325-b9f9-c67448551c33" providerId="ADAL" clId="{30B62941-093B-4797-9FAB-13ADF29A0327}" dt="2022-03-25T11:52:37.314" v="685" actId="47"/>
        <pc:sldMkLst>
          <pc:docMk/>
          <pc:sldMk cId="589526147" sldId="452"/>
        </pc:sldMkLst>
      </pc:sldChg>
      <pc:sldChg chg="del">
        <pc:chgData name="Jorge Ortiz Malfey" userId="a5710c21-cd4d-4325-b9f9-c67448551c33" providerId="ADAL" clId="{30B62941-093B-4797-9FAB-13ADF29A0327}" dt="2022-03-25T11:52:37.314" v="685" actId="47"/>
        <pc:sldMkLst>
          <pc:docMk/>
          <pc:sldMk cId="2030569308" sldId="455"/>
        </pc:sldMkLst>
      </pc:sldChg>
      <pc:sldChg chg="del">
        <pc:chgData name="Jorge Ortiz Malfey" userId="a5710c21-cd4d-4325-b9f9-c67448551c33" providerId="ADAL" clId="{30B62941-093B-4797-9FAB-13ADF29A0327}" dt="2022-03-25T11:52:37.314" v="685" actId="47"/>
        <pc:sldMkLst>
          <pc:docMk/>
          <pc:sldMk cId="4219061007" sldId="459"/>
        </pc:sldMkLst>
      </pc:sldChg>
      <pc:sldChg chg="del">
        <pc:chgData name="Jorge Ortiz Malfey" userId="a5710c21-cd4d-4325-b9f9-c67448551c33" providerId="ADAL" clId="{30B62941-093B-4797-9FAB-13ADF29A0327}" dt="2022-03-25T11:52:37.314" v="685" actId="47"/>
        <pc:sldMkLst>
          <pc:docMk/>
          <pc:sldMk cId="2435023315" sldId="461"/>
        </pc:sldMkLst>
      </pc:sldChg>
      <pc:sldChg chg="del">
        <pc:chgData name="Jorge Ortiz Malfey" userId="a5710c21-cd4d-4325-b9f9-c67448551c33" providerId="ADAL" clId="{30B62941-093B-4797-9FAB-13ADF29A0327}" dt="2022-03-25T11:52:37.314" v="685" actId="47"/>
        <pc:sldMkLst>
          <pc:docMk/>
          <pc:sldMk cId="1544883647" sldId="462"/>
        </pc:sldMkLst>
      </pc:sldChg>
      <pc:sldChg chg="del">
        <pc:chgData name="Jorge Ortiz Malfey" userId="a5710c21-cd4d-4325-b9f9-c67448551c33" providerId="ADAL" clId="{30B62941-093B-4797-9FAB-13ADF29A0327}" dt="2022-03-25T11:52:37.314" v="685" actId="47"/>
        <pc:sldMkLst>
          <pc:docMk/>
          <pc:sldMk cId="2813640226" sldId="463"/>
        </pc:sldMkLst>
      </pc:sldChg>
      <pc:sldChg chg="del">
        <pc:chgData name="Jorge Ortiz Malfey" userId="a5710c21-cd4d-4325-b9f9-c67448551c33" providerId="ADAL" clId="{30B62941-093B-4797-9FAB-13ADF29A0327}" dt="2022-03-25T11:52:37.314" v="685" actId="47"/>
        <pc:sldMkLst>
          <pc:docMk/>
          <pc:sldMk cId="3288904720" sldId="467"/>
        </pc:sldMkLst>
      </pc:sldChg>
      <pc:sldChg chg="del">
        <pc:chgData name="Jorge Ortiz Malfey" userId="a5710c21-cd4d-4325-b9f9-c67448551c33" providerId="ADAL" clId="{30B62941-093B-4797-9FAB-13ADF29A0327}" dt="2022-03-25T11:52:37.314" v="685" actId="47"/>
        <pc:sldMkLst>
          <pc:docMk/>
          <pc:sldMk cId="647839100" sldId="469"/>
        </pc:sldMkLst>
      </pc:sldChg>
      <pc:sldChg chg="del">
        <pc:chgData name="Jorge Ortiz Malfey" userId="a5710c21-cd4d-4325-b9f9-c67448551c33" providerId="ADAL" clId="{30B62941-093B-4797-9FAB-13ADF29A0327}" dt="2022-03-25T11:52:37.314" v="685" actId="47"/>
        <pc:sldMkLst>
          <pc:docMk/>
          <pc:sldMk cId="445000419" sldId="470"/>
        </pc:sldMkLst>
      </pc:sldChg>
      <pc:sldChg chg="del">
        <pc:chgData name="Jorge Ortiz Malfey" userId="a5710c21-cd4d-4325-b9f9-c67448551c33" providerId="ADAL" clId="{30B62941-093B-4797-9FAB-13ADF29A0327}" dt="2022-03-25T11:52:37.314" v="685" actId="47"/>
        <pc:sldMkLst>
          <pc:docMk/>
          <pc:sldMk cId="3773886937" sldId="471"/>
        </pc:sldMkLst>
      </pc:sldChg>
      <pc:sldChg chg="del">
        <pc:chgData name="Jorge Ortiz Malfey" userId="a5710c21-cd4d-4325-b9f9-c67448551c33" providerId="ADAL" clId="{30B62941-093B-4797-9FAB-13ADF29A0327}" dt="2022-03-25T11:52:37.314" v="685" actId="47"/>
        <pc:sldMkLst>
          <pc:docMk/>
          <pc:sldMk cId="194220484" sldId="472"/>
        </pc:sldMkLst>
      </pc:sldChg>
      <pc:sldChg chg="del">
        <pc:chgData name="Jorge Ortiz Malfey" userId="a5710c21-cd4d-4325-b9f9-c67448551c33" providerId="ADAL" clId="{30B62941-093B-4797-9FAB-13ADF29A0327}" dt="2022-03-25T11:52:37.314" v="685" actId="47"/>
        <pc:sldMkLst>
          <pc:docMk/>
          <pc:sldMk cId="1862215959" sldId="474"/>
        </pc:sldMkLst>
      </pc:sldChg>
      <pc:sldChg chg="del">
        <pc:chgData name="Jorge Ortiz Malfey" userId="a5710c21-cd4d-4325-b9f9-c67448551c33" providerId="ADAL" clId="{30B62941-093B-4797-9FAB-13ADF29A0327}" dt="2022-03-25T11:52:42.480" v="686" actId="47"/>
        <pc:sldMkLst>
          <pc:docMk/>
          <pc:sldMk cId="3458406990" sldId="477"/>
        </pc:sldMkLst>
      </pc:sldChg>
      <pc:sldChg chg="del">
        <pc:chgData name="Jorge Ortiz Malfey" userId="a5710c21-cd4d-4325-b9f9-c67448551c33" providerId="ADAL" clId="{30B62941-093B-4797-9FAB-13ADF29A0327}" dt="2022-03-25T11:52:37.314" v="685" actId="47"/>
        <pc:sldMkLst>
          <pc:docMk/>
          <pc:sldMk cId="3043628117" sldId="478"/>
        </pc:sldMkLst>
      </pc:sldChg>
      <pc:sldChg chg="del">
        <pc:chgData name="Jorge Ortiz Malfey" userId="a5710c21-cd4d-4325-b9f9-c67448551c33" providerId="ADAL" clId="{30B62941-093B-4797-9FAB-13ADF29A0327}" dt="2022-03-25T11:52:37.314" v="685" actId="47"/>
        <pc:sldMkLst>
          <pc:docMk/>
          <pc:sldMk cId="566931054" sldId="479"/>
        </pc:sldMkLst>
      </pc:sldChg>
      <pc:sldChg chg="del">
        <pc:chgData name="Jorge Ortiz Malfey" userId="a5710c21-cd4d-4325-b9f9-c67448551c33" providerId="ADAL" clId="{30B62941-093B-4797-9FAB-13ADF29A0327}" dt="2022-03-25T11:52:37.314" v="685" actId="47"/>
        <pc:sldMkLst>
          <pc:docMk/>
          <pc:sldMk cId="396304726" sldId="480"/>
        </pc:sldMkLst>
      </pc:sldChg>
      <pc:sldChg chg="del">
        <pc:chgData name="Jorge Ortiz Malfey" userId="a5710c21-cd4d-4325-b9f9-c67448551c33" providerId="ADAL" clId="{30B62941-093B-4797-9FAB-13ADF29A0327}" dt="2022-03-25T11:52:37.314" v="685" actId="47"/>
        <pc:sldMkLst>
          <pc:docMk/>
          <pc:sldMk cId="3068889804" sldId="481"/>
        </pc:sldMkLst>
      </pc:sldChg>
      <pc:sldChg chg="del">
        <pc:chgData name="Jorge Ortiz Malfey" userId="a5710c21-cd4d-4325-b9f9-c67448551c33" providerId="ADAL" clId="{30B62941-093B-4797-9FAB-13ADF29A0327}" dt="2022-03-25T11:52:37.314" v="685" actId="47"/>
        <pc:sldMkLst>
          <pc:docMk/>
          <pc:sldMk cId="1213842486" sldId="482"/>
        </pc:sldMkLst>
      </pc:sldChg>
      <pc:sldChg chg="del">
        <pc:chgData name="Jorge Ortiz Malfey" userId="a5710c21-cd4d-4325-b9f9-c67448551c33" providerId="ADAL" clId="{30B62941-093B-4797-9FAB-13ADF29A0327}" dt="2022-03-25T11:52:37.314" v="685" actId="47"/>
        <pc:sldMkLst>
          <pc:docMk/>
          <pc:sldMk cId="2073917559" sldId="483"/>
        </pc:sldMkLst>
      </pc:sldChg>
      <pc:sldChg chg="del">
        <pc:chgData name="Jorge Ortiz Malfey" userId="a5710c21-cd4d-4325-b9f9-c67448551c33" providerId="ADAL" clId="{30B62941-093B-4797-9FAB-13ADF29A0327}" dt="2022-03-25T11:52:37.314" v="685" actId="47"/>
        <pc:sldMkLst>
          <pc:docMk/>
          <pc:sldMk cId="375507106" sldId="484"/>
        </pc:sldMkLst>
      </pc:sldChg>
      <pc:sldChg chg="del">
        <pc:chgData name="Jorge Ortiz Malfey" userId="a5710c21-cd4d-4325-b9f9-c67448551c33" providerId="ADAL" clId="{30B62941-093B-4797-9FAB-13ADF29A0327}" dt="2022-03-25T11:52:37.314" v="685" actId="47"/>
        <pc:sldMkLst>
          <pc:docMk/>
          <pc:sldMk cId="2393151979" sldId="485"/>
        </pc:sldMkLst>
      </pc:sldChg>
      <pc:sldChg chg="del">
        <pc:chgData name="Jorge Ortiz Malfey" userId="a5710c21-cd4d-4325-b9f9-c67448551c33" providerId="ADAL" clId="{30B62941-093B-4797-9FAB-13ADF29A0327}" dt="2022-03-25T11:52:42.480" v="686" actId="47"/>
        <pc:sldMkLst>
          <pc:docMk/>
          <pc:sldMk cId="1403161300" sldId="486"/>
        </pc:sldMkLst>
      </pc:sldChg>
      <pc:sldChg chg="del">
        <pc:chgData name="Jorge Ortiz Malfey" userId="a5710c21-cd4d-4325-b9f9-c67448551c33" providerId="ADAL" clId="{30B62941-093B-4797-9FAB-13ADF29A0327}" dt="2022-03-25T11:52:42.480" v="686" actId="47"/>
        <pc:sldMkLst>
          <pc:docMk/>
          <pc:sldMk cId="1043263571" sldId="487"/>
        </pc:sldMkLst>
      </pc:sldChg>
      <pc:sldChg chg="del">
        <pc:chgData name="Jorge Ortiz Malfey" userId="a5710c21-cd4d-4325-b9f9-c67448551c33" providerId="ADAL" clId="{30B62941-093B-4797-9FAB-13ADF29A0327}" dt="2022-03-25T11:52:42.480" v="686" actId="47"/>
        <pc:sldMkLst>
          <pc:docMk/>
          <pc:sldMk cId="1418086386" sldId="488"/>
        </pc:sldMkLst>
      </pc:sldChg>
      <pc:sldChg chg="del">
        <pc:chgData name="Jorge Ortiz Malfey" userId="a5710c21-cd4d-4325-b9f9-c67448551c33" providerId="ADAL" clId="{30B62941-093B-4797-9FAB-13ADF29A0327}" dt="2022-03-25T11:52:42.480" v="686" actId="47"/>
        <pc:sldMkLst>
          <pc:docMk/>
          <pc:sldMk cId="882373211" sldId="489"/>
        </pc:sldMkLst>
      </pc:sldChg>
      <pc:sldChg chg="del">
        <pc:chgData name="Jorge Ortiz Malfey" userId="a5710c21-cd4d-4325-b9f9-c67448551c33" providerId="ADAL" clId="{30B62941-093B-4797-9FAB-13ADF29A0327}" dt="2022-03-25T11:52:42.480" v="686" actId="47"/>
        <pc:sldMkLst>
          <pc:docMk/>
          <pc:sldMk cId="1010657020" sldId="490"/>
        </pc:sldMkLst>
      </pc:sldChg>
      <pc:sldChg chg="del">
        <pc:chgData name="Jorge Ortiz Malfey" userId="a5710c21-cd4d-4325-b9f9-c67448551c33" providerId="ADAL" clId="{30B62941-093B-4797-9FAB-13ADF29A0327}" dt="2022-03-25T11:52:37.314" v="685" actId="47"/>
        <pc:sldMkLst>
          <pc:docMk/>
          <pc:sldMk cId="3316363188" sldId="491"/>
        </pc:sldMkLst>
      </pc:sldChg>
      <pc:sldChg chg="del">
        <pc:chgData name="Jorge Ortiz Malfey" userId="a5710c21-cd4d-4325-b9f9-c67448551c33" providerId="ADAL" clId="{30B62941-093B-4797-9FAB-13ADF29A0327}" dt="2022-03-25T11:52:37.314" v="685" actId="47"/>
        <pc:sldMkLst>
          <pc:docMk/>
          <pc:sldMk cId="904511864" sldId="492"/>
        </pc:sldMkLst>
      </pc:sldChg>
      <pc:sldChg chg="addSp delSp modSp new mod ord modClrScheme chgLayout">
        <pc:chgData name="Jorge Ortiz Malfey" userId="a5710c21-cd4d-4325-b9f9-c67448551c33" providerId="ADAL" clId="{30B62941-093B-4797-9FAB-13ADF29A0327}" dt="2022-03-25T11:51:39.611" v="669"/>
        <pc:sldMkLst>
          <pc:docMk/>
          <pc:sldMk cId="3422141901" sldId="495"/>
        </pc:sldMkLst>
        <pc:spChg chg="del">
          <ac:chgData name="Jorge Ortiz Malfey" userId="a5710c21-cd4d-4325-b9f9-c67448551c33" providerId="ADAL" clId="{30B62941-093B-4797-9FAB-13ADF29A0327}" dt="2022-03-25T09:35:28.537" v="74" actId="700"/>
          <ac:spMkLst>
            <pc:docMk/>
            <pc:sldMk cId="3422141901" sldId="495"/>
            <ac:spMk id="2" creationId="{78D11A29-BAEF-43DF-9FBD-89F50DCAA770}"/>
          </ac:spMkLst>
        </pc:spChg>
        <pc:spChg chg="del mod ord">
          <ac:chgData name="Jorge Ortiz Malfey" userId="a5710c21-cd4d-4325-b9f9-c67448551c33" providerId="ADAL" clId="{30B62941-093B-4797-9FAB-13ADF29A0327}" dt="2022-03-25T09:35:28.537" v="74" actId="700"/>
          <ac:spMkLst>
            <pc:docMk/>
            <pc:sldMk cId="3422141901" sldId="495"/>
            <ac:spMk id="3" creationId="{23F7A197-3C38-4FA1-A39D-971C545A1AE7}"/>
          </ac:spMkLst>
        </pc:spChg>
        <pc:spChg chg="add mod ord">
          <ac:chgData name="Jorge Ortiz Malfey" userId="a5710c21-cd4d-4325-b9f9-c67448551c33" providerId="ADAL" clId="{30B62941-093B-4797-9FAB-13ADF29A0327}" dt="2022-03-25T09:35:28.537" v="74" actId="700"/>
          <ac:spMkLst>
            <pc:docMk/>
            <pc:sldMk cId="3422141901" sldId="495"/>
            <ac:spMk id="4" creationId="{27068289-D167-42EF-B14F-08962287F709}"/>
          </ac:spMkLst>
        </pc:spChg>
        <pc:picChg chg="add mod">
          <ac:chgData name="Jorge Ortiz Malfey" userId="a5710c21-cd4d-4325-b9f9-c67448551c33" providerId="ADAL" clId="{30B62941-093B-4797-9FAB-13ADF29A0327}" dt="2022-03-25T09:38:01.506" v="135" actId="1076"/>
          <ac:picMkLst>
            <pc:docMk/>
            <pc:sldMk cId="3422141901" sldId="495"/>
            <ac:picMk id="5" creationId="{86C2D1FF-95D2-419A-A168-241442AE3EA7}"/>
          </ac:picMkLst>
        </pc:picChg>
      </pc:sldChg>
      <pc:sldChg chg="delSp modSp add mod ord">
        <pc:chgData name="Jorge Ortiz Malfey" userId="a5710c21-cd4d-4325-b9f9-c67448551c33" providerId="ADAL" clId="{30B62941-093B-4797-9FAB-13ADF29A0327}" dt="2022-03-25T11:51:33.595" v="667" actId="20577"/>
        <pc:sldMkLst>
          <pc:docMk/>
          <pc:sldMk cId="1258240172" sldId="496"/>
        </pc:sldMkLst>
        <pc:spChg chg="mod">
          <ac:chgData name="Jorge Ortiz Malfey" userId="a5710c21-cd4d-4325-b9f9-c67448551c33" providerId="ADAL" clId="{30B62941-093B-4797-9FAB-13ADF29A0327}" dt="2022-03-25T11:51:33.595" v="667" actId="20577"/>
          <ac:spMkLst>
            <pc:docMk/>
            <pc:sldMk cId="1258240172" sldId="496"/>
            <ac:spMk id="2" creationId="{6125D294-F297-466C-AC71-1FDCFBA199E1}"/>
          </ac:spMkLst>
        </pc:spChg>
        <pc:spChg chg="mod">
          <ac:chgData name="Jorge Ortiz Malfey" userId="a5710c21-cd4d-4325-b9f9-c67448551c33" providerId="ADAL" clId="{30B62941-093B-4797-9FAB-13ADF29A0327}" dt="2022-03-25T09:36:31.700" v="93" actId="20577"/>
          <ac:spMkLst>
            <pc:docMk/>
            <pc:sldMk cId="1258240172" sldId="496"/>
            <ac:spMk id="48" creationId="{62ACD32B-1BE5-422B-BC10-3B82E960A283}"/>
          </ac:spMkLst>
        </pc:spChg>
        <pc:spChg chg="mod">
          <ac:chgData name="Jorge Ortiz Malfey" userId="a5710c21-cd4d-4325-b9f9-c67448551c33" providerId="ADAL" clId="{30B62941-093B-4797-9FAB-13ADF29A0327}" dt="2022-03-25T09:36:38.289" v="95" actId="20577"/>
          <ac:spMkLst>
            <pc:docMk/>
            <pc:sldMk cId="1258240172" sldId="496"/>
            <ac:spMk id="49" creationId="{4F5300F4-2883-4D00-BF26-2D20FD5C7423}"/>
          </ac:spMkLst>
        </pc:spChg>
        <pc:picChg chg="del">
          <ac:chgData name="Jorge Ortiz Malfey" userId="a5710c21-cd4d-4325-b9f9-c67448551c33" providerId="ADAL" clId="{30B62941-093B-4797-9FAB-13ADF29A0327}" dt="2022-03-25T09:36:45.147" v="96" actId="478"/>
          <ac:picMkLst>
            <pc:docMk/>
            <pc:sldMk cId="1258240172" sldId="496"/>
            <ac:picMk id="57" creationId="{7FDB83ED-ED46-4476-9479-65BFF5AE962D}"/>
          </ac:picMkLst>
        </pc:picChg>
      </pc:sldChg>
      <pc:sldChg chg="addSp delSp modSp new mod">
        <pc:chgData name="Jorge Ortiz Malfey" userId="a5710c21-cd4d-4325-b9f9-c67448551c33" providerId="ADAL" clId="{30B62941-093B-4797-9FAB-13ADF29A0327}" dt="2022-03-25T11:50:29.847" v="581" actId="20577"/>
        <pc:sldMkLst>
          <pc:docMk/>
          <pc:sldMk cId="1607359382" sldId="497"/>
        </pc:sldMkLst>
        <pc:spChg chg="mod">
          <ac:chgData name="Jorge Ortiz Malfey" userId="a5710c21-cd4d-4325-b9f9-c67448551c33" providerId="ADAL" clId="{30B62941-093B-4797-9FAB-13ADF29A0327}" dt="2022-03-25T11:50:29.847" v="581" actId="20577"/>
          <ac:spMkLst>
            <pc:docMk/>
            <pc:sldMk cId="1607359382" sldId="497"/>
            <ac:spMk id="2" creationId="{B8D8D6B6-BBB4-402F-A1BD-039AE817801B}"/>
          </ac:spMkLst>
        </pc:spChg>
        <pc:spChg chg="del">
          <ac:chgData name="Jorge Ortiz Malfey" userId="a5710c21-cd4d-4325-b9f9-c67448551c33" providerId="ADAL" clId="{30B62941-093B-4797-9FAB-13ADF29A0327}" dt="2022-03-25T09:46:50.509" v="284" actId="478"/>
          <ac:spMkLst>
            <pc:docMk/>
            <pc:sldMk cId="1607359382" sldId="497"/>
            <ac:spMk id="3" creationId="{CA1AFCD5-3EC6-40B3-9A73-A8BF3D504AA7}"/>
          </ac:spMkLst>
        </pc:spChg>
        <pc:picChg chg="add mod">
          <ac:chgData name="Jorge Ortiz Malfey" userId="a5710c21-cd4d-4325-b9f9-c67448551c33" providerId="ADAL" clId="{30B62941-093B-4797-9FAB-13ADF29A0327}" dt="2022-03-25T09:54:05.451" v="323" actId="14100"/>
          <ac:picMkLst>
            <pc:docMk/>
            <pc:sldMk cId="1607359382" sldId="497"/>
            <ac:picMk id="8" creationId="{C6D4DB5F-0AFD-4C00-813C-0AD7D95A74ED}"/>
          </ac:picMkLst>
        </pc:picChg>
        <pc:picChg chg="add mod">
          <ac:chgData name="Jorge Ortiz Malfey" userId="a5710c21-cd4d-4325-b9f9-c67448551c33" providerId="ADAL" clId="{30B62941-093B-4797-9FAB-13ADF29A0327}" dt="2022-03-25T09:54:02.075" v="322" actId="1076"/>
          <ac:picMkLst>
            <pc:docMk/>
            <pc:sldMk cId="1607359382" sldId="497"/>
            <ac:picMk id="10" creationId="{FB5AB019-E435-46AC-9BA3-2AE017EC7A00}"/>
          </ac:picMkLst>
        </pc:picChg>
        <pc:picChg chg="add mod">
          <ac:chgData name="Jorge Ortiz Malfey" userId="a5710c21-cd4d-4325-b9f9-c67448551c33" providerId="ADAL" clId="{30B62941-093B-4797-9FAB-13ADF29A0327}" dt="2022-03-25T09:53:58.632" v="320" actId="1076"/>
          <ac:picMkLst>
            <pc:docMk/>
            <pc:sldMk cId="1607359382" sldId="497"/>
            <ac:picMk id="12" creationId="{21F7FA69-961D-40E4-BD6B-A6AA9AE0227C}"/>
          </ac:picMkLst>
        </pc:picChg>
        <pc:picChg chg="add mod">
          <ac:chgData name="Jorge Ortiz Malfey" userId="a5710c21-cd4d-4325-b9f9-c67448551c33" providerId="ADAL" clId="{30B62941-093B-4797-9FAB-13ADF29A0327}" dt="2022-03-25T09:54:00.047" v="321" actId="1076"/>
          <ac:picMkLst>
            <pc:docMk/>
            <pc:sldMk cId="1607359382" sldId="497"/>
            <ac:picMk id="14" creationId="{7F71772C-B4FD-4CE5-BA17-FD18785EF4D6}"/>
          </ac:picMkLst>
        </pc:picChg>
        <pc:picChg chg="add mod">
          <ac:chgData name="Jorge Ortiz Malfey" userId="a5710c21-cd4d-4325-b9f9-c67448551c33" providerId="ADAL" clId="{30B62941-093B-4797-9FAB-13ADF29A0327}" dt="2022-03-25T11:24:42.770" v="356" actId="208"/>
          <ac:picMkLst>
            <pc:docMk/>
            <pc:sldMk cId="1607359382" sldId="497"/>
            <ac:picMk id="16" creationId="{0204C64D-7CED-444F-A2E3-D9671D657A39}"/>
          </ac:picMkLst>
        </pc:picChg>
      </pc:sldChg>
      <pc:sldChg chg="addSp delSp modSp new mod">
        <pc:chgData name="Jorge Ortiz Malfey" userId="a5710c21-cd4d-4325-b9f9-c67448551c33" providerId="ADAL" clId="{30B62941-093B-4797-9FAB-13ADF29A0327}" dt="2022-03-25T11:50:58.988" v="620" actId="20577"/>
        <pc:sldMkLst>
          <pc:docMk/>
          <pc:sldMk cId="3250531263" sldId="498"/>
        </pc:sldMkLst>
        <pc:spChg chg="mod">
          <ac:chgData name="Jorge Ortiz Malfey" userId="a5710c21-cd4d-4325-b9f9-c67448551c33" providerId="ADAL" clId="{30B62941-093B-4797-9FAB-13ADF29A0327}" dt="2022-03-25T11:50:58.988" v="620" actId="20577"/>
          <ac:spMkLst>
            <pc:docMk/>
            <pc:sldMk cId="3250531263" sldId="498"/>
            <ac:spMk id="2" creationId="{E3AF8D55-EC92-462F-B964-7F273213E650}"/>
          </ac:spMkLst>
        </pc:spChg>
        <pc:spChg chg="del">
          <ac:chgData name="Jorge Ortiz Malfey" userId="a5710c21-cd4d-4325-b9f9-c67448551c33" providerId="ADAL" clId="{30B62941-093B-4797-9FAB-13ADF29A0327}" dt="2022-03-25T11:28:16.685" v="411" actId="478"/>
          <ac:spMkLst>
            <pc:docMk/>
            <pc:sldMk cId="3250531263" sldId="498"/>
            <ac:spMk id="3" creationId="{7892CCE3-7DF6-469F-9661-1E19C107EBD2}"/>
          </ac:spMkLst>
        </pc:spChg>
        <pc:picChg chg="add mod">
          <ac:chgData name="Jorge Ortiz Malfey" userId="a5710c21-cd4d-4325-b9f9-c67448551c33" providerId="ADAL" clId="{30B62941-093B-4797-9FAB-13ADF29A0327}" dt="2022-03-25T11:26:32.567" v="362" actId="14100"/>
          <ac:picMkLst>
            <pc:docMk/>
            <pc:sldMk cId="3250531263" sldId="498"/>
            <ac:picMk id="8" creationId="{7F23CAE0-1D6A-4648-B23A-1212B76C1838}"/>
          </ac:picMkLst>
        </pc:picChg>
        <pc:picChg chg="add mod">
          <ac:chgData name="Jorge Ortiz Malfey" userId="a5710c21-cd4d-4325-b9f9-c67448551c33" providerId="ADAL" clId="{30B62941-093B-4797-9FAB-13ADF29A0327}" dt="2022-03-25T11:28:27.123" v="416" actId="208"/>
          <ac:picMkLst>
            <pc:docMk/>
            <pc:sldMk cId="3250531263" sldId="498"/>
            <ac:picMk id="10" creationId="{52B73029-1ACF-491A-8F47-E8F40C727787}"/>
          </ac:picMkLst>
        </pc:picChg>
      </pc:sldChg>
      <pc:sldChg chg="addSp modSp new mod">
        <pc:chgData name="Jorge Ortiz Malfey" userId="a5710c21-cd4d-4325-b9f9-c67448551c33" providerId="ADAL" clId="{30B62941-093B-4797-9FAB-13ADF29A0327}" dt="2022-03-25T11:50:41.130" v="595" actId="20577"/>
        <pc:sldMkLst>
          <pc:docMk/>
          <pc:sldMk cId="3153550401" sldId="499"/>
        </pc:sldMkLst>
        <pc:spChg chg="mod">
          <ac:chgData name="Jorge Ortiz Malfey" userId="a5710c21-cd4d-4325-b9f9-c67448551c33" providerId="ADAL" clId="{30B62941-093B-4797-9FAB-13ADF29A0327}" dt="2022-03-25T11:50:41.130" v="595" actId="20577"/>
          <ac:spMkLst>
            <pc:docMk/>
            <pc:sldMk cId="3153550401" sldId="499"/>
            <ac:spMk id="2" creationId="{8D223956-6676-4FB4-9420-6AE6809F90C5}"/>
          </ac:spMkLst>
        </pc:spChg>
        <pc:picChg chg="add mod">
          <ac:chgData name="Jorge Ortiz Malfey" userId="a5710c21-cd4d-4325-b9f9-c67448551c33" providerId="ADAL" clId="{30B62941-093B-4797-9FAB-13ADF29A0327}" dt="2022-03-25T11:33:15.106" v="447" actId="1076"/>
          <ac:picMkLst>
            <pc:docMk/>
            <pc:sldMk cId="3153550401" sldId="499"/>
            <ac:picMk id="8" creationId="{895E4904-5910-47C9-8D97-DA242B5A1214}"/>
          </ac:picMkLst>
        </pc:picChg>
        <pc:picChg chg="add mod">
          <ac:chgData name="Jorge Ortiz Malfey" userId="a5710c21-cd4d-4325-b9f9-c67448551c33" providerId="ADAL" clId="{30B62941-093B-4797-9FAB-13ADF29A0327}" dt="2022-03-25T11:33:15.106" v="447" actId="1076"/>
          <ac:picMkLst>
            <pc:docMk/>
            <pc:sldMk cId="3153550401" sldId="499"/>
            <ac:picMk id="10" creationId="{174079C0-C6D3-4D73-87F0-A5BACEBB9482}"/>
          </ac:picMkLst>
        </pc:picChg>
        <pc:picChg chg="add mod">
          <ac:chgData name="Jorge Ortiz Malfey" userId="a5710c21-cd4d-4325-b9f9-c67448551c33" providerId="ADAL" clId="{30B62941-093B-4797-9FAB-13ADF29A0327}" dt="2022-03-25T11:33:15.106" v="447" actId="1076"/>
          <ac:picMkLst>
            <pc:docMk/>
            <pc:sldMk cId="3153550401" sldId="499"/>
            <ac:picMk id="12" creationId="{983BA50D-AD32-4C37-B9A7-A00CA31E059F}"/>
          </ac:picMkLst>
        </pc:picChg>
        <pc:picChg chg="add mod">
          <ac:chgData name="Jorge Ortiz Malfey" userId="a5710c21-cd4d-4325-b9f9-c67448551c33" providerId="ADAL" clId="{30B62941-093B-4797-9FAB-13ADF29A0327}" dt="2022-03-25T11:33:15.106" v="447" actId="1076"/>
          <ac:picMkLst>
            <pc:docMk/>
            <pc:sldMk cId="3153550401" sldId="499"/>
            <ac:picMk id="14" creationId="{E06FA62B-0EF2-41F8-90CF-03DE806301B9}"/>
          </ac:picMkLst>
        </pc:picChg>
        <pc:picChg chg="add mod modCrop">
          <ac:chgData name="Jorge Ortiz Malfey" userId="a5710c21-cd4d-4325-b9f9-c67448551c33" providerId="ADAL" clId="{30B62941-093B-4797-9FAB-13ADF29A0327}" dt="2022-03-25T11:33:15.106" v="447" actId="1076"/>
          <ac:picMkLst>
            <pc:docMk/>
            <pc:sldMk cId="3153550401" sldId="499"/>
            <ac:picMk id="16" creationId="{DF14C73F-E44A-47F9-A724-24DD36688F46}"/>
          </ac:picMkLst>
        </pc:picChg>
        <pc:picChg chg="add mod">
          <ac:chgData name="Jorge Ortiz Malfey" userId="a5710c21-cd4d-4325-b9f9-c67448551c33" providerId="ADAL" clId="{30B62941-093B-4797-9FAB-13ADF29A0327}" dt="2022-03-25T11:33:15.106" v="447" actId="1076"/>
          <ac:picMkLst>
            <pc:docMk/>
            <pc:sldMk cId="3153550401" sldId="499"/>
            <ac:picMk id="18" creationId="{71BE8CC6-96E2-4E61-B5B0-F5C6BD8342E0}"/>
          </ac:picMkLst>
        </pc:picChg>
        <pc:picChg chg="add mod">
          <ac:chgData name="Jorge Ortiz Malfey" userId="a5710c21-cd4d-4325-b9f9-c67448551c33" providerId="ADAL" clId="{30B62941-093B-4797-9FAB-13ADF29A0327}" dt="2022-03-25T11:26:44.183" v="364"/>
          <ac:picMkLst>
            <pc:docMk/>
            <pc:sldMk cId="3153550401" sldId="499"/>
            <ac:picMk id="19" creationId="{4B97603E-9436-4DC5-AE56-EA146B04EC1C}"/>
          </ac:picMkLst>
        </pc:picChg>
      </pc:sldChg>
      <pc:sldChg chg="addSp modSp new mod ord">
        <pc:chgData name="Jorge Ortiz Malfey" userId="a5710c21-cd4d-4325-b9f9-c67448551c33" providerId="ADAL" clId="{30B62941-093B-4797-9FAB-13ADF29A0327}" dt="2022-03-25T11:58:46.563" v="690"/>
        <pc:sldMkLst>
          <pc:docMk/>
          <pc:sldMk cId="409667830" sldId="500"/>
        </pc:sldMkLst>
        <pc:spChg chg="mod">
          <ac:chgData name="Jorge Ortiz Malfey" userId="a5710c21-cd4d-4325-b9f9-c67448551c33" providerId="ADAL" clId="{30B62941-093B-4797-9FAB-13ADF29A0327}" dt="2022-03-25T11:51:09.312" v="636" actId="20577"/>
          <ac:spMkLst>
            <pc:docMk/>
            <pc:sldMk cId="409667830" sldId="500"/>
            <ac:spMk id="2" creationId="{F0D78E0A-9478-4302-B415-4DC3323A9784}"/>
          </ac:spMkLst>
        </pc:spChg>
        <pc:picChg chg="add mod">
          <ac:chgData name="Jorge Ortiz Malfey" userId="a5710c21-cd4d-4325-b9f9-c67448551c33" providerId="ADAL" clId="{30B62941-093B-4797-9FAB-13ADF29A0327}" dt="2022-03-25T11:45:50.804" v="558" actId="14100"/>
          <ac:picMkLst>
            <pc:docMk/>
            <pc:sldMk cId="409667830" sldId="500"/>
            <ac:picMk id="8" creationId="{45F33B79-0328-4D22-BF08-B8E41A2B3CA2}"/>
          </ac:picMkLst>
        </pc:picChg>
        <pc:picChg chg="add mod">
          <ac:chgData name="Jorge Ortiz Malfey" userId="a5710c21-cd4d-4325-b9f9-c67448551c33" providerId="ADAL" clId="{30B62941-093B-4797-9FAB-13ADF29A0327}" dt="2022-03-25T11:49:15.986" v="565" actId="1076"/>
          <ac:picMkLst>
            <pc:docMk/>
            <pc:sldMk cId="409667830" sldId="500"/>
            <ac:picMk id="10" creationId="{69BB918F-847F-45A9-8AD1-A93D1220E685}"/>
          </ac:picMkLst>
        </pc:picChg>
      </pc:sldChg>
      <pc:sldChg chg="modSp add mod">
        <pc:chgData name="Jorge Ortiz Malfey" userId="a5710c21-cd4d-4325-b9f9-c67448551c33" providerId="ADAL" clId="{30B62941-093B-4797-9FAB-13ADF29A0327}" dt="2022-03-25T11:51:49.642" v="684" actId="20577"/>
        <pc:sldMkLst>
          <pc:docMk/>
          <pc:sldMk cId="1695083383" sldId="501"/>
        </pc:sldMkLst>
        <pc:spChg chg="mod">
          <ac:chgData name="Jorge Ortiz Malfey" userId="a5710c21-cd4d-4325-b9f9-c67448551c33" providerId="ADAL" clId="{30B62941-093B-4797-9FAB-13ADF29A0327}" dt="2022-03-25T11:51:49.642" v="684" actId="20577"/>
          <ac:spMkLst>
            <pc:docMk/>
            <pc:sldMk cId="1695083383" sldId="501"/>
            <ac:spMk id="2" creationId="{1AA00B47-65F7-4F24-BFB7-9A960D3E0ED9}"/>
          </ac:spMkLst>
        </pc:spChg>
      </pc:sldChg>
      <pc:sldMasterChg chg="delSldLayout">
        <pc:chgData name="Jorge Ortiz Malfey" userId="a5710c21-cd4d-4325-b9f9-c67448551c33" providerId="ADAL" clId="{30B62941-093B-4797-9FAB-13ADF29A0327}" dt="2022-03-25T11:52:37.314" v="685" actId="47"/>
        <pc:sldMasterMkLst>
          <pc:docMk/>
          <pc:sldMasterMk cId="2627714248" sldId="2147483648"/>
        </pc:sldMasterMkLst>
        <pc:sldLayoutChg chg="del">
          <pc:chgData name="Jorge Ortiz Malfey" userId="a5710c21-cd4d-4325-b9f9-c67448551c33" providerId="ADAL" clId="{30B62941-093B-4797-9FAB-13ADF29A0327}" dt="2022-03-25T11:52:37.314" v="685" actId="47"/>
          <pc:sldLayoutMkLst>
            <pc:docMk/>
            <pc:sldMasterMk cId="2627714248" sldId="2147483648"/>
            <pc:sldLayoutMk cId="3201543442" sldId="2147483733"/>
          </pc:sldLayoutMkLst>
        </pc:sldLayoutChg>
      </pc:sldMasterChg>
    </pc:docChg>
  </pc:docChgLst>
  <pc:docChgLst>
    <pc:chgData name="Jorge Ortiz Malfey" userId="a5710c21-cd4d-4325-b9f9-c67448551c33" providerId="ADAL" clId="{95AA5037-C2CC-45D8-835E-DE58D221AAEB}"/>
    <pc:docChg chg="undo custSel addSld delSld modSld sldOrd">
      <pc:chgData name="Jorge Ortiz Malfey" userId="a5710c21-cd4d-4325-b9f9-c67448551c33" providerId="ADAL" clId="{95AA5037-C2CC-45D8-835E-DE58D221AAEB}" dt="2022-03-31T07:41:49.714" v="889" actId="20577"/>
      <pc:docMkLst>
        <pc:docMk/>
      </pc:docMkLst>
      <pc:sldChg chg="modSp mod">
        <pc:chgData name="Jorge Ortiz Malfey" userId="a5710c21-cd4d-4325-b9f9-c67448551c33" providerId="ADAL" clId="{95AA5037-C2CC-45D8-835E-DE58D221AAEB}" dt="2022-03-28T07:31:13.405" v="365" actId="20577"/>
        <pc:sldMkLst>
          <pc:docMk/>
          <pc:sldMk cId="3603358659" sldId="398"/>
        </pc:sldMkLst>
        <pc:spChg chg="mod">
          <ac:chgData name="Jorge Ortiz Malfey" userId="a5710c21-cd4d-4325-b9f9-c67448551c33" providerId="ADAL" clId="{95AA5037-C2CC-45D8-835E-DE58D221AAEB}" dt="2022-03-28T07:31:13.405" v="365" actId="20577"/>
          <ac:spMkLst>
            <pc:docMk/>
            <pc:sldMk cId="3603358659" sldId="398"/>
            <ac:spMk id="2" creationId="{00000000-0000-0000-0000-000000000000}"/>
          </ac:spMkLst>
        </pc:spChg>
      </pc:sldChg>
      <pc:sldChg chg="addSp modSp mod ord">
        <pc:chgData name="Jorge Ortiz Malfey" userId="a5710c21-cd4d-4325-b9f9-c67448551c33" providerId="ADAL" clId="{95AA5037-C2CC-45D8-835E-DE58D221AAEB}" dt="2022-03-28T07:37:10.087" v="529"/>
        <pc:sldMkLst>
          <pc:docMk/>
          <pc:sldMk cId="3422141901" sldId="495"/>
        </pc:sldMkLst>
        <pc:spChg chg="add mod">
          <ac:chgData name="Jorge Ortiz Malfey" userId="a5710c21-cd4d-4325-b9f9-c67448551c33" providerId="ADAL" clId="{95AA5037-C2CC-45D8-835E-DE58D221AAEB}" dt="2022-03-28T07:34:33.242" v="391" actId="14100"/>
          <ac:spMkLst>
            <pc:docMk/>
            <pc:sldMk cId="3422141901" sldId="495"/>
            <ac:spMk id="3" creationId="{A8C70119-BC90-4CFE-8AAC-5DD39482F7DC}"/>
          </ac:spMkLst>
        </pc:spChg>
        <pc:spChg chg="add mod">
          <ac:chgData name="Jorge Ortiz Malfey" userId="a5710c21-cd4d-4325-b9f9-c67448551c33" providerId="ADAL" clId="{95AA5037-C2CC-45D8-835E-DE58D221AAEB}" dt="2022-03-28T07:33:45.620" v="381" actId="21"/>
          <ac:spMkLst>
            <pc:docMk/>
            <pc:sldMk cId="3422141901" sldId="495"/>
            <ac:spMk id="6" creationId="{3411B42D-E724-4355-9BA1-494A53786CA6}"/>
          </ac:spMkLst>
        </pc:spChg>
      </pc:sldChg>
      <pc:sldChg chg="modSp mod ord">
        <pc:chgData name="Jorge Ortiz Malfey" userId="a5710c21-cd4d-4325-b9f9-c67448551c33" providerId="ADAL" clId="{95AA5037-C2CC-45D8-835E-DE58D221AAEB}" dt="2022-03-28T07:36:38.064" v="525" actId="1076"/>
        <pc:sldMkLst>
          <pc:docMk/>
          <pc:sldMk cId="1258240172" sldId="496"/>
        </pc:sldMkLst>
        <pc:spChg chg="mod">
          <ac:chgData name="Jorge Ortiz Malfey" userId="a5710c21-cd4d-4325-b9f9-c67448551c33" providerId="ADAL" clId="{95AA5037-C2CC-45D8-835E-DE58D221AAEB}" dt="2022-03-28T07:26:58.771" v="226" actId="20577"/>
          <ac:spMkLst>
            <pc:docMk/>
            <pc:sldMk cId="1258240172" sldId="496"/>
            <ac:spMk id="2" creationId="{6125D294-F297-466C-AC71-1FDCFBA199E1}"/>
          </ac:spMkLst>
        </pc:spChg>
        <pc:spChg chg="mod">
          <ac:chgData name="Jorge Ortiz Malfey" userId="a5710c21-cd4d-4325-b9f9-c67448551c33" providerId="ADAL" clId="{95AA5037-C2CC-45D8-835E-DE58D221AAEB}" dt="2022-03-28T07:35:55.143" v="493" actId="20577"/>
          <ac:spMkLst>
            <pc:docMk/>
            <pc:sldMk cId="1258240172" sldId="496"/>
            <ac:spMk id="31" creationId="{E5E3AB1F-9059-4174-88AB-D20B3461CC14}"/>
          </ac:spMkLst>
        </pc:spChg>
        <pc:spChg chg="mod">
          <ac:chgData name="Jorge Ortiz Malfey" userId="a5710c21-cd4d-4325-b9f9-c67448551c33" providerId="ADAL" clId="{95AA5037-C2CC-45D8-835E-DE58D221AAEB}" dt="2022-03-28T07:36:38.064" v="525" actId="1076"/>
          <ac:spMkLst>
            <pc:docMk/>
            <pc:sldMk cId="1258240172" sldId="496"/>
            <ac:spMk id="32" creationId="{5354980E-94A9-43EC-AD45-E3A30BEBA83B}"/>
          </ac:spMkLst>
        </pc:spChg>
        <pc:spChg chg="mod">
          <ac:chgData name="Jorge Ortiz Malfey" userId="a5710c21-cd4d-4325-b9f9-c67448551c33" providerId="ADAL" clId="{95AA5037-C2CC-45D8-835E-DE58D221AAEB}" dt="2022-03-28T07:35:13.804" v="420" actId="14100"/>
          <ac:spMkLst>
            <pc:docMk/>
            <pc:sldMk cId="1258240172" sldId="496"/>
            <ac:spMk id="46" creationId="{38044F8E-1A50-4C09-B4C7-3E7C25A43992}"/>
          </ac:spMkLst>
        </pc:spChg>
        <pc:spChg chg="mod">
          <ac:chgData name="Jorge Ortiz Malfey" userId="a5710c21-cd4d-4325-b9f9-c67448551c33" providerId="ADAL" clId="{95AA5037-C2CC-45D8-835E-DE58D221AAEB}" dt="2022-03-28T07:35:33.268" v="464" actId="20577"/>
          <ac:spMkLst>
            <pc:docMk/>
            <pc:sldMk cId="1258240172" sldId="496"/>
            <ac:spMk id="47" creationId="{26B67DBF-DB55-491C-BED7-A57454916304}"/>
          </ac:spMkLst>
        </pc:spChg>
        <pc:spChg chg="mod">
          <ac:chgData name="Jorge Ortiz Malfey" userId="a5710c21-cd4d-4325-b9f9-c67448551c33" providerId="ADAL" clId="{95AA5037-C2CC-45D8-835E-DE58D221AAEB}" dt="2022-03-28T07:26:40.056" v="195" actId="20577"/>
          <ac:spMkLst>
            <pc:docMk/>
            <pc:sldMk cId="1258240172" sldId="496"/>
            <ac:spMk id="48" creationId="{62ACD32B-1BE5-422B-BC10-3B82E960A283}"/>
          </ac:spMkLst>
        </pc:spChg>
        <pc:spChg chg="mod">
          <ac:chgData name="Jorge Ortiz Malfey" userId="a5710c21-cd4d-4325-b9f9-c67448551c33" providerId="ADAL" clId="{95AA5037-C2CC-45D8-835E-DE58D221AAEB}" dt="2022-03-28T07:26:44.856" v="207" actId="20577"/>
          <ac:spMkLst>
            <pc:docMk/>
            <pc:sldMk cId="1258240172" sldId="496"/>
            <ac:spMk id="49" creationId="{4F5300F4-2883-4D00-BF26-2D20FD5C7423}"/>
          </ac:spMkLst>
        </pc:spChg>
      </pc:sldChg>
      <pc:sldChg chg="addSp modSp mod ord">
        <pc:chgData name="Jorge Ortiz Malfey" userId="a5710c21-cd4d-4325-b9f9-c67448551c33" providerId="ADAL" clId="{95AA5037-C2CC-45D8-835E-DE58D221AAEB}" dt="2022-03-28T07:32:27.136" v="375"/>
        <pc:sldMkLst>
          <pc:docMk/>
          <pc:sldMk cId="409667830" sldId="500"/>
        </pc:sldMkLst>
        <pc:spChg chg="mod">
          <ac:chgData name="Jorge Ortiz Malfey" userId="a5710c21-cd4d-4325-b9f9-c67448551c33" providerId="ADAL" clId="{95AA5037-C2CC-45D8-835E-DE58D221AAEB}" dt="2022-03-28T07:31:52.556" v="368" actId="21"/>
          <ac:spMkLst>
            <pc:docMk/>
            <pc:sldMk cId="409667830" sldId="500"/>
            <ac:spMk id="2" creationId="{F0D78E0A-9478-4302-B415-4DC3323A9784}"/>
          </ac:spMkLst>
        </pc:spChg>
        <pc:spChg chg="add mod">
          <ac:chgData name="Jorge Ortiz Malfey" userId="a5710c21-cd4d-4325-b9f9-c67448551c33" providerId="ADAL" clId="{95AA5037-C2CC-45D8-835E-DE58D221AAEB}" dt="2022-03-28T07:32:13.313" v="373" actId="20577"/>
          <ac:spMkLst>
            <pc:docMk/>
            <pc:sldMk cId="409667830" sldId="500"/>
            <ac:spMk id="17" creationId="{61F0A3E8-F85B-437B-AEC9-4A345304F446}"/>
          </ac:spMkLst>
        </pc:spChg>
        <pc:picChg chg="mod">
          <ac:chgData name="Jorge Ortiz Malfey" userId="a5710c21-cd4d-4325-b9f9-c67448551c33" providerId="ADAL" clId="{95AA5037-C2CC-45D8-835E-DE58D221AAEB}" dt="2022-03-28T07:31:34.042" v="367" actId="1076"/>
          <ac:picMkLst>
            <pc:docMk/>
            <pc:sldMk cId="409667830" sldId="500"/>
            <ac:picMk id="10" creationId="{69BB918F-847F-45A9-8AD1-A93D1220E685}"/>
          </ac:picMkLst>
        </pc:picChg>
      </pc:sldChg>
      <pc:sldChg chg="modSp mod">
        <pc:chgData name="Jorge Ortiz Malfey" userId="a5710c21-cd4d-4325-b9f9-c67448551c33" providerId="ADAL" clId="{95AA5037-C2CC-45D8-835E-DE58D221AAEB}" dt="2022-03-28T07:23:45.281" v="1" actId="6549"/>
        <pc:sldMkLst>
          <pc:docMk/>
          <pc:sldMk cId="1695083383" sldId="501"/>
        </pc:sldMkLst>
        <pc:spChg chg="mod">
          <ac:chgData name="Jorge Ortiz Malfey" userId="a5710c21-cd4d-4325-b9f9-c67448551c33" providerId="ADAL" clId="{95AA5037-C2CC-45D8-835E-DE58D221AAEB}" dt="2022-03-28T07:23:33.918" v="0" actId="6549"/>
          <ac:spMkLst>
            <pc:docMk/>
            <pc:sldMk cId="1695083383" sldId="501"/>
            <ac:spMk id="2" creationId="{1AA00B47-65F7-4F24-BFB7-9A960D3E0ED9}"/>
          </ac:spMkLst>
        </pc:spChg>
        <pc:spChg chg="mod">
          <ac:chgData name="Jorge Ortiz Malfey" userId="a5710c21-cd4d-4325-b9f9-c67448551c33" providerId="ADAL" clId="{95AA5037-C2CC-45D8-835E-DE58D221AAEB}" dt="2022-03-28T07:23:45.281" v="1" actId="6549"/>
          <ac:spMkLst>
            <pc:docMk/>
            <pc:sldMk cId="1695083383" sldId="501"/>
            <ac:spMk id="228" creationId="{B4E88424-D337-401E-823E-9130708BF8DA}"/>
          </ac:spMkLst>
        </pc:spChg>
      </pc:sldChg>
      <pc:sldChg chg="modSp mod">
        <pc:chgData name="Jorge Ortiz Malfey" userId="a5710c21-cd4d-4325-b9f9-c67448551c33" providerId="ADAL" clId="{95AA5037-C2CC-45D8-835E-DE58D221AAEB}" dt="2022-03-31T07:41:49.714" v="889" actId="20577"/>
        <pc:sldMkLst>
          <pc:docMk/>
          <pc:sldMk cId="92427965" sldId="504"/>
        </pc:sldMkLst>
        <pc:spChg chg="mod">
          <ac:chgData name="Jorge Ortiz Malfey" userId="a5710c21-cd4d-4325-b9f9-c67448551c33" providerId="ADAL" clId="{95AA5037-C2CC-45D8-835E-DE58D221AAEB}" dt="2022-03-31T07:41:49.714" v="889" actId="20577"/>
          <ac:spMkLst>
            <pc:docMk/>
            <pc:sldMk cId="92427965" sldId="504"/>
            <ac:spMk id="3" creationId="{418C2813-A451-4498-8BC1-FBB5541560E0}"/>
          </ac:spMkLst>
        </pc:spChg>
      </pc:sldChg>
      <pc:sldChg chg="ord">
        <pc:chgData name="Jorge Ortiz Malfey" userId="a5710c21-cd4d-4325-b9f9-c67448551c33" providerId="ADAL" clId="{95AA5037-C2CC-45D8-835E-DE58D221AAEB}" dt="2022-03-28T07:23:54.816" v="3"/>
        <pc:sldMkLst>
          <pc:docMk/>
          <pc:sldMk cId="3585783771" sldId="508"/>
        </pc:sldMkLst>
      </pc:sldChg>
      <pc:sldChg chg="modSp new del mod">
        <pc:chgData name="Jorge Ortiz Malfey" userId="a5710c21-cd4d-4325-b9f9-c67448551c33" providerId="ADAL" clId="{95AA5037-C2CC-45D8-835E-DE58D221AAEB}" dt="2022-03-28T07:27:40.501" v="276" actId="47"/>
        <pc:sldMkLst>
          <pc:docMk/>
          <pc:sldMk cId="482981544" sldId="509"/>
        </pc:sldMkLst>
        <pc:spChg chg="mod">
          <ac:chgData name="Jorge Ortiz Malfey" userId="a5710c21-cd4d-4325-b9f9-c67448551c33" providerId="ADAL" clId="{95AA5037-C2CC-45D8-835E-DE58D221AAEB}" dt="2022-03-28T07:25:15.663" v="36" actId="20577"/>
          <ac:spMkLst>
            <pc:docMk/>
            <pc:sldMk cId="482981544" sldId="509"/>
            <ac:spMk id="2" creationId="{D289FB1A-9E28-4825-9887-D432B81B45B4}"/>
          </ac:spMkLst>
        </pc:spChg>
      </pc:sldChg>
      <pc:sldChg chg="addSp modSp new del mod setBg">
        <pc:chgData name="Jorge Ortiz Malfey" userId="a5710c21-cd4d-4325-b9f9-c67448551c33" providerId="ADAL" clId="{95AA5037-C2CC-45D8-835E-DE58D221AAEB}" dt="2022-03-29T18:22:36.950" v="861" actId="47"/>
        <pc:sldMkLst>
          <pc:docMk/>
          <pc:sldMk cId="2476387926" sldId="509"/>
        </pc:sldMkLst>
        <pc:spChg chg="mod">
          <ac:chgData name="Jorge Ortiz Malfey" userId="a5710c21-cd4d-4325-b9f9-c67448551c33" providerId="ADAL" clId="{95AA5037-C2CC-45D8-835E-DE58D221AAEB}" dt="2022-03-28T07:29:59.602" v="307" actId="20577"/>
          <ac:spMkLst>
            <pc:docMk/>
            <pc:sldMk cId="2476387926" sldId="509"/>
            <ac:spMk id="2" creationId="{D5E4A1FC-FC4D-4C55-82A1-C09032948735}"/>
          </ac:spMkLst>
        </pc:spChg>
        <pc:spChg chg="add mod">
          <ac:chgData name="Jorge Ortiz Malfey" userId="a5710c21-cd4d-4325-b9f9-c67448551c33" providerId="ADAL" clId="{95AA5037-C2CC-45D8-835E-DE58D221AAEB}" dt="2022-03-28T09:10:06.676" v="533" actId="1076"/>
          <ac:spMkLst>
            <pc:docMk/>
            <pc:sldMk cId="2476387926" sldId="509"/>
            <ac:spMk id="6" creationId="{3684019B-336F-43F7-B0C9-862C3E2B03DA}"/>
          </ac:spMkLst>
        </pc:spChg>
        <pc:spChg chg="mod">
          <ac:chgData name="Jorge Ortiz Malfey" userId="a5710c21-cd4d-4325-b9f9-c67448551c33" providerId="ADAL" clId="{95AA5037-C2CC-45D8-835E-DE58D221AAEB}" dt="2022-03-29T18:18:55.258" v="611"/>
          <ac:spMkLst>
            <pc:docMk/>
            <pc:sldMk cId="2476387926" sldId="509"/>
            <ac:spMk id="8" creationId="{89DEF3CA-E5D9-46EC-A28E-0EC9657FB9CD}"/>
          </ac:spMkLst>
        </pc:spChg>
        <pc:spChg chg="mod">
          <ac:chgData name="Jorge Ortiz Malfey" userId="a5710c21-cd4d-4325-b9f9-c67448551c33" providerId="ADAL" clId="{95AA5037-C2CC-45D8-835E-DE58D221AAEB}" dt="2022-03-29T18:18:55.258" v="611"/>
          <ac:spMkLst>
            <pc:docMk/>
            <pc:sldMk cId="2476387926" sldId="509"/>
            <ac:spMk id="9" creationId="{A2AA3DF7-3E6C-4694-B8EA-80FA6E076B9F}"/>
          </ac:spMkLst>
        </pc:spChg>
        <pc:spChg chg="mod">
          <ac:chgData name="Jorge Ortiz Malfey" userId="a5710c21-cd4d-4325-b9f9-c67448551c33" providerId="ADAL" clId="{95AA5037-C2CC-45D8-835E-DE58D221AAEB}" dt="2022-03-29T18:18:55.258" v="611"/>
          <ac:spMkLst>
            <pc:docMk/>
            <pc:sldMk cId="2476387926" sldId="509"/>
            <ac:spMk id="10" creationId="{DB9B84D4-1420-45EC-8C83-09B931AB3E53}"/>
          </ac:spMkLst>
        </pc:spChg>
        <pc:spChg chg="mod">
          <ac:chgData name="Jorge Ortiz Malfey" userId="a5710c21-cd4d-4325-b9f9-c67448551c33" providerId="ADAL" clId="{95AA5037-C2CC-45D8-835E-DE58D221AAEB}" dt="2022-03-29T18:18:55.258" v="611"/>
          <ac:spMkLst>
            <pc:docMk/>
            <pc:sldMk cId="2476387926" sldId="509"/>
            <ac:spMk id="11" creationId="{A260BA8F-52B4-4E0D-B8F2-5E0F6693AED9}"/>
          </ac:spMkLst>
        </pc:spChg>
        <pc:spChg chg="mod">
          <ac:chgData name="Jorge Ortiz Malfey" userId="a5710c21-cd4d-4325-b9f9-c67448551c33" providerId="ADAL" clId="{95AA5037-C2CC-45D8-835E-DE58D221AAEB}" dt="2022-03-29T18:18:55.258" v="611"/>
          <ac:spMkLst>
            <pc:docMk/>
            <pc:sldMk cId="2476387926" sldId="509"/>
            <ac:spMk id="12" creationId="{F19D05BB-7BF4-4C7D-BB60-BA15B19C4FD9}"/>
          </ac:spMkLst>
        </pc:spChg>
        <pc:spChg chg="mod">
          <ac:chgData name="Jorge Ortiz Malfey" userId="a5710c21-cd4d-4325-b9f9-c67448551c33" providerId="ADAL" clId="{95AA5037-C2CC-45D8-835E-DE58D221AAEB}" dt="2022-03-29T18:18:55.258" v="611"/>
          <ac:spMkLst>
            <pc:docMk/>
            <pc:sldMk cId="2476387926" sldId="509"/>
            <ac:spMk id="13" creationId="{9128F361-46C4-45D8-AF4E-57C3930C0663}"/>
          </ac:spMkLst>
        </pc:spChg>
        <pc:spChg chg="mod">
          <ac:chgData name="Jorge Ortiz Malfey" userId="a5710c21-cd4d-4325-b9f9-c67448551c33" providerId="ADAL" clId="{95AA5037-C2CC-45D8-835E-DE58D221AAEB}" dt="2022-03-29T18:18:55.258" v="611"/>
          <ac:spMkLst>
            <pc:docMk/>
            <pc:sldMk cId="2476387926" sldId="509"/>
            <ac:spMk id="14" creationId="{E567FC18-A79E-42BB-8FB0-6B6A54255FCB}"/>
          </ac:spMkLst>
        </pc:spChg>
        <pc:spChg chg="mod">
          <ac:chgData name="Jorge Ortiz Malfey" userId="a5710c21-cd4d-4325-b9f9-c67448551c33" providerId="ADAL" clId="{95AA5037-C2CC-45D8-835E-DE58D221AAEB}" dt="2022-03-29T18:18:55.258" v="611"/>
          <ac:spMkLst>
            <pc:docMk/>
            <pc:sldMk cId="2476387926" sldId="509"/>
            <ac:spMk id="15" creationId="{C7BAD0E8-F7CB-4BA3-8CB5-C3445BD7A6C0}"/>
          </ac:spMkLst>
        </pc:spChg>
        <pc:spChg chg="mod">
          <ac:chgData name="Jorge Ortiz Malfey" userId="a5710c21-cd4d-4325-b9f9-c67448551c33" providerId="ADAL" clId="{95AA5037-C2CC-45D8-835E-DE58D221AAEB}" dt="2022-03-29T18:18:55.258" v="611"/>
          <ac:spMkLst>
            <pc:docMk/>
            <pc:sldMk cId="2476387926" sldId="509"/>
            <ac:spMk id="17" creationId="{25F0556E-8EAE-4983-9E1F-AB60FB08E54E}"/>
          </ac:spMkLst>
        </pc:spChg>
        <pc:spChg chg="mod">
          <ac:chgData name="Jorge Ortiz Malfey" userId="a5710c21-cd4d-4325-b9f9-c67448551c33" providerId="ADAL" clId="{95AA5037-C2CC-45D8-835E-DE58D221AAEB}" dt="2022-03-29T18:18:55.258" v="611"/>
          <ac:spMkLst>
            <pc:docMk/>
            <pc:sldMk cId="2476387926" sldId="509"/>
            <ac:spMk id="18" creationId="{58A87607-DE58-4A1C-82D3-C765C7BE30E0}"/>
          </ac:spMkLst>
        </pc:spChg>
        <pc:spChg chg="mod">
          <ac:chgData name="Jorge Ortiz Malfey" userId="a5710c21-cd4d-4325-b9f9-c67448551c33" providerId="ADAL" clId="{95AA5037-C2CC-45D8-835E-DE58D221AAEB}" dt="2022-03-29T18:18:55.258" v="611"/>
          <ac:spMkLst>
            <pc:docMk/>
            <pc:sldMk cId="2476387926" sldId="509"/>
            <ac:spMk id="19" creationId="{2D2B3CCA-9AFE-4E00-A2B1-FB62EDFCEBEE}"/>
          </ac:spMkLst>
        </pc:spChg>
        <pc:spChg chg="mod">
          <ac:chgData name="Jorge Ortiz Malfey" userId="a5710c21-cd4d-4325-b9f9-c67448551c33" providerId="ADAL" clId="{95AA5037-C2CC-45D8-835E-DE58D221AAEB}" dt="2022-03-29T18:18:55.258" v="611"/>
          <ac:spMkLst>
            <pc:docMk/>
            <pc:sldMk cId="2476387926" sldId="509"/>
            <ac:spMk id="20" creationId="{5BA4A090-1765-49F4-897E-6BC8BFCADD17}"/>
          </ac:spMkLst>
        </pc:spChg>
        <pc:spChg chg="mod">
          <ac:chgData name="Jorge Ortiz Malfey" userId="a5710c21-cd4d-4325-b9f9-c67448551c33" providerId="ADAL" clId="{95AA5037-C2CC-45D8-835E-DE58D221AAEB}" dt="2022-03-29T18:18:55.258" v="611"/>
          <ac:spMkLst>
            <pc:docMk/>
            <pc:sldMk cId="2476387926" sldId="509"/>
            <ac:spMk id="21" creationId="{82BE66CD-D77F-422E-8AE3-C91B1FAD6F72}"/>
          </ac:spMkLst>
        </pc:spChg>
        <pc:spChg chg="mod">
          <ac:chgData name="Jorge Ortiz Malfey" userId="a5710c21-cd4d-4325-b9f9-c67448551c33" providerId="ADAL" clId="{95AA5037-C2CC-45D8-835E-DE58D221AAEB}" dt="2022-03-29T18:18:55.258" v="611"/>
          <ac:spMkLst>
            <pc:docMk/>
            <pc:sldMk cId="2476387926" sldId="509"/>
            <ac:spMk id="22" creationId="{F980C6DD-75BB-4C26-8027-774406D13982}"/>
          </ac:spMkLst>
        </pc:spChg>
        <pc:spChg chg="mod">
          <ac:chgData name="Jorge Ortiz Malfey" userId="a5710c21-cd4d-4325-b9f9-c67448551c33" providerId="ADAL" clId="{95AA5037-C2CC-45D8-835E-DE58D221AAEB}" dt="2022-03-29T18:18:55.258" v="611"/>
          <ac:spMkLst>
            <pc:docMk/>
            <pc:sldMk cId="2476387926" sldId="509"/>
            <ac:spMk id="23" creationId="{15CE47B0-329C-41A5-9734-1E02A4463078}"/>
          </ac:spMkLst>
        </pc:spChg>
        <pc:spChg chg="mod">
          <ac:chgData name="Jorge Ortiz Malfey" userId="a5710c21-cd4d-4325-b9f9-c67448551c33" providerId="ADAL" clId="{95AA5037-C2CC-45D8-835E-DE58D221AAEB}" dt="2022-03-29T18:18:55.258" v="611"/>
          <ac:spMkLst>
            <pc:docMk/>
            <pc:sldMk cId="2476387926" sldId="509"/>
            <ac:spMk id="24" creationId="{7E678140-5E74-4D79-8558-67A8EDAE9244}"/>
          </ac:spMkLst>
        </pc:spChg>
        <pc:spChg chg="mod">
          <ac:chgData name="Jorge Ortiz Malfey" userId="a5710c21-cd4d-4325-b9f9-c67448551c33" providerId="ADAL" clId="{95AA5037-C2CC-45D8-835E-DE58D221AAEB}" dt="2022-03-29T18:18:55.258" v="611"/>
          <ac:spMkLst>
            <pc:docMk/>
            <pc:sldMk cId="2476387926" sldId="509"/>
            <ac:spMk id="26" creationId="{E962BA57-11E4-44C5-AE6A-2570E0BC34B9}"/>
          </ac:spMkLst>
        </pc:spChg>
        <pc:spChg chg="mod">
          <ac:chgData name="Jorge Ortiz Malfey" userId="a5710c21-cd4d-4325-b9f9-c67448551c33" providerId="ADAL" clId="{95AA5037-C2CC-45D8-835E-DE58D221AAEB}" dt="2022-03-29T18:18:55.258" v="611"/>
          <ac:spMkLst>
            <pc:docMk/>
            <pc:sldMk cId="2476387926" sldId="509"/>
            <ac:spMk id="27" creationId="{5E3D5269-88DF-4FEA-86C0-BEE5EECDB69A}"/>
          </ac:spMkLst>
        </pc:spChg>
        <pc:spChg chg="mod">
          <ac:chgData name="Jorge Ortiz Malfey" userId="a5710c21-cd4d-4325-b9f9-c67448551c33" providerId="ADAL" clId="{95AA5037-C2CC-45D8-835E-DE58D221AAEB}" dt="2022-03-29T18:18:55.258" v="611"/>
          <ac:spMkLst>
            <pc:docMk/>
            <pc:sldMk cId="2476387926" sldId="509"/>
            <ac:spMk id="28" creationId="{F23EDF2D-0032-47E3-A206-0AFA807F7ABE}"/>
          </ac:spMkLst>
        </pc:spChg>
        <pc:spChg chg="mod">
          <ac:chgData name="Jorge Ortiz Malfey" userId="a5710c21-cd4d-4325-b9f9-c67448551c33" providerId="ADAL" clId="{95AA5037-C2CC-45D8-835E-DE58D221AAEB}" dt="2022-03-29T18:18:55.258" v="611"/>
          <ac:spMkLst>
            <pc:docMk/>
            <pc:sldMk cId="2476387926" sldId="509"/>
            <ac:spMk id="29" creationId="{26D80F46-F7C8-4C8E-9A3C-A9DA266911C0}"/>
          </ac:spMkLst>
        </pc:spChg>
        <pc:spChg chg="mod">
          <ac:chgData name="Jorge Ortiz Malfey" userId="a5710c21-cd4d-4325-b9f9-c67448551c33" providerId="ADAL" clId="{95AA5037-C2CC-45D8-835E-DE58D221AAEB}" dt="2022-03-29T18:18:55.258" v="611"/>
          <ac:spMkLst>
            <pc:docMk/>
            <pc:sldMk cId="2476387926" sldId="509"/>
            <ac:spMk id="30" creationId="{B20BBB82-C18F-4843-AE63-4774765E02F1}"/>
          </ac:spMkLst>
        </pc:spChg>
        <pc:spChg chg="mod">
          <ac:chgData name="Jorge Ortiz Malfey" userId="a5710c21-cd4d-4325-b9f9-c67448551c33" providerId="ADAL" clId="{95AA5037-C2CC-45D8-835E-DE58D221AAEB}" dt="2022-03-29T18:18:55.258" v="611"/>
          <ac:spMkLst>
            <pc:docMk/>
            <pc:sldMk cId="2476387926" sldId="509"/>
            <ac:spMk id="31" creationId="{1B76EFAF-E6CA-46ED-9B34-AAD5C9D96B3B}"/>
          </ac:spMkLst>
        </pc:spChg>
        <pc:spChg chg="mod">
          <ac:chgData name="Jorge Ortiz Malfey" userId="a5710c21-cd4d-4325-b9f9-c67448551c33" providerId="ADAL" clId="{95AA5037-C2CC-45D8-835E-DE58D221AAEB}" dt="2022-03-29T18:18:55.258" v="611"/>
          <ac:spMkLst>
            <pc:docMk/>
            <pc:sldMk cId="2476387926" sldId="509"/>
            <ac:spMk id="32" creationId="{3787B7F4-5E9D-4FC4-B16A-A6B1E062F895}"/>
          </ac:spMkLst>
        </pc:spChg>
        <pc:spChg chg="mod">
          <ac:chgData name="Jorge Ortiz Malfey" userId="a5710c21-cd4d-4325-b9f9-c67448551c33" providerId="ADAL" clId="{95AA5037-C2CC-45D8-835E-DE58D221AAEB}" dt="2022-03-29T18:18:55.258" v="611"/>
          <ac:spMkLst>
            <pc:docMk/>
            <pc:sldMk cId="2476387926" sldId="509"/>
            <ac:spMk id="33" creationId="{82BC74B4-589E-440D-9DA5-80834A48DBAD}"/>
          </ac:spMkLst>
        </pc:spChg>
        <pc:spChg chg="add mod">
          <ac:chgData name="Jorge Ortiz Malfey" userId="a5710c21-cd4d-4325-b9f9-c67448551c33" providerId="ADAL" clId="{95AA5037-C2CC-45D8-835E-DE58D221AAEB}" dt="2022-03-29T18:18:55.258" v="611"/>
          <ac:spMkLst>
            <pc:docMk/>
            <pc:sldMk cId="2476387926" sldId="509"/>
            <ac:spMk id="34" creationId="{AB878356-4A82-428A-9FE6-F58F3CB3341D}"/>
          </ac:spMkLst>
        </pc:spChg>
        <pc:spChg chg="add mod">
          <ac:chgData name="Jorge Ortiz Malfey" userId="a5710c21-cd4d-4325-b9f9-c67448551c33" providerId="ADAL" clId="{95AA5037-C2CC-45D8-835E-DE58D221AAEB}" dt="2022-03-29T18:18:55.258" v="611"/>
          <ac:spMkLst>
            <pc:docMk/>
            <pc:sldMk cId="2476387926" sldId="509"/>
            <ac:spMk id="35" creationId="{C69B029C-9244-4403-B930-A2AA738500D9}"/>
          </ac:spMkLst>
        </pc:spChg>
        <pc:spChg chg="add mod">
          <ac:chgData name="Jorge Ortiz Malfey" userId="a5710c21-cd4d-4325-b9f9-c67448551c33" providerId="ADAL" clId="{95AA5037-C2CC-45D8-835E-DE58D221AAEB}" dt="2022-03-29T18:18:55.258" v="611"/>
          <ac:spMkLst>
            <pc:docMk/>
            <pc:sldMk cId="2476387926" sldId="509"/>
            <ac:spMk id="36" creationId="{FA12E996-A083-425A-910A-BDE243E54CD2}"/>
          </ac:spMkLst>
        </pc:spChg>
        <pc:spChg chg="mod">
          <ac:chgData name="Jorge Ortiz Malfey" userId="a5710c21-cd4d-4325-b9f9-c67448551c33" providerId="ADAL" clId="{95AA5037-C2CC-45D8-835E-DE58D221AAEB}" dt="2022-03-29T18:18:55.258" v="611"/>
          <ac:spMkLst>
            <pc:docMk/>
            <pc:sldMk cId="2476387926" sldId="509"/>
            <ac:spMk id="38" creationId="{99645877-2659-486D-951D-8779661EFF8C}"/>
          </ac:spMkLst>
        </pc:spChg>
        <pc:spChg chg="mod">
          <ac:chgData name="Jorge Ortiz Malfey" userId="a5710c21-cd4d-4325-b9f9-c67448551c33" providerId="ADAL" clId="{95AA5037-C2CC-45D8-835E-DE58D221AAEB}" dt="2022-03-29T18:18:55.258" v="611"/>
          <ac:spMkLst>
            <pc:docMk/>
            <pc:sldMk cId="2476387926" sldId="509"/>
            <ac:spMk id="39" creationId="{D489B8B8-C0DC-4990-99B8-234637E5EB57}"/>
          </ac:spMkLst>
        </pc:spChg>
        <pc:spChg chg="mod">
          <ac:chgData name="Jorge Ortiz Malfey" userId="a5710c21-cd4d-4325-b9f9-c67448551c33" providerId="ADAL" clId="{95AA5037-C2CC-45D8-835E-DE58D221AAEB}" dt="2022-03-29T18:18:55.258" v="611"/>
          <ac:spMkLst>
            <pc:docMk/>
            <pc:sldMk cId="2476387926" sldId="509"/>
            <ac:spMk id="40" creationId="{0326E459-788C-4186-949C-F5E626ADA58B}"/>
          </ac:spMkLst>
        </pc:spChg>
        <pc:spChg chg="add mod">
          <ac:chgData name="Jorge Ortiz Malfey" userId="a5710c21-cd4d-4325-b9f9-c67448551c33" providerId="ADAL" clId="{95AA5037-C2CC-45D8-835E-DE58D221AAEB}" dt="2022-03-29T18:18:55.258" v="611"/>
          <ac:spMkLst>
            <pc:docMk/>
            <pc:sldMk cId="2476387926" sldId="509"/>
            <ac:spMk id="41" creationId="{5466D46A-D606-4D45-801D-697E1B7172E3}"/>
          </ac:spMkLst>
        </pc:spChg>
        <pc:spChg chg="mod">
          <ac:chgData name="Jorge Ortiz Malfey" userId="a5710c21-cd4d-4325-b9f9-c67448551c33" providerId="ADAL" clId="{95AA5037-C2CC-45D8-835E-DE58D221AAEB}" dt="2022-03-29T18:18:55.258" v="611"/>
          <ac:spMkLst>
            <pc:docMk/>
            <pc:sldMk cId="2476387926" sldId="509"/>
            <ac:spMk id="43" creationId="{111D4E51-7948-40DB-99B4-A72F204FB101}"/>
          </ac:spMkLst>
        </pc:spChg>
        <pc:spChg chg="mod">
          <ac:chgData name="Jorge Ortiz Malfey" userId="a5710c21-cd4d-4325-b9f9-c67448551c33" providerId="ADAL" clId="{95AA5037-C2CC-45D8-835E-DE58D221AAEB}" dt="2022-03-29T18:18:55.258" v="611"/>
          <ac:spMkLst>
            <pc:docMk/>
            <pc:sldMk cId="2476387926" sldId="509"/>
            <ac:spMk id="44" creationId="{E5F492C3-1A4F-4A5D-8A4F-16F04F0DA667}"/>
          </ac:spMkLst>
        </pc:spChg>
        <pc:spChg chg="mod">
          <ac:chgData name="Jorge Ortiz Malfey" userId="a5710c21-cd4d-4325-b9f9-c67448551c33" providerId="ADAL" clId="{95AA5037-C2CC-45D8-835E-DE58D221AAEB}" dt="2022-03-29T18:18:55.258" v="611"/>
          <ac:spMkLst>
            <pc:docMk/>
            <pc:sldMk cId="2476387926" sldId="509"/>
            <ac:spMk id="45" creationId="{4773081D-2918-447E-AD08-800CA817DA3F}"/>
          </ac:spMkLst>
        </pc:spChg>
        <pc:spChg chg="add mod">
          <ac:chgData name="Jorge Ortiz Malfey" userId="a5710c21-cd4d-4325-b9f9-c67448551c33" providerId="ADAL" clId="{95AA5037-C2CC-45D8-835E-DE58D221AAEB}" dt="2022-03-29T18:18:55.258" v="611"/>
          <ac:spMkLst>
            <pc:docMk/>
            <pc:sldMk cId="2476387926" sldId="509"/>
            <ac:spMk id="46" creationId="{0754A8FE-BFED-487A-A8CF-847D94936181}"/>
          </ac:spMkLst>
        </pc:spChg>
        <pc:spChg chg="add mod">
          <ac:chgData name="Jorge Ortiz Malfey" userId="a5710c21-cd4d-4325-b9f9-c67448551c33" providerId="ADAL" clId="{95AA5037-C2CC-45D8-835E-DE58D221AAEB}" dt="2022-03-29T18:18:55.258" v="611"/>
          <ac:spMkLst>
            <pc:docMk/>
            <pc:sldMk cId="2476387926" sldId="509"/>
            <ac:spMk id="47" creationId="{58FCEC0A-33AC-4973-A189-DDBB223305C1}"/>
          </ac:spMkLst>
        </pc:spChg>
        <pc:spChg chg="add mod">
          <ac:chgData name="Jorge Ortiz Malfey" userId="a5710c21-cd4d-4325-b9f9-c67448551c33" providerId="ADAL" clId="{95AA5037-C2CC-45D8-835E-DE58D221AAEB}" dt="2022-03-29T18:18:55.258" v="611"/>
          <ac:spMkLst>
            <pc:docMk/>
            <pc:sldMk cId="2476387926" sldId="509"/>
            <ac:spMk id="48" creationId="{977451F2-49A8-49C6-A221-2A0F95FC9295}"/>
          </ac:spMkLst>
        </pc:spChg>
        <pc:spChg chg="add mod">
          <ac:chgData name="Jorge Ortiz Malfey" userId="a5710c21-cd4d-4325-b9f9-c67448551c33" providerId="ADAL" clId="{95AA5037-C2CC-45D8-835E-DE58D221AAEB}" dt="2022-03-29T18:18:55.258" v="611"/>
          <ac:spMkLst>
            <pc:docMk/>
            <pc:sldMk cId="2476387926" sldId="509"/>
            <ac:spMk id="49" creationId="{17900395-FA81-41E0-B577-B4A8DF6A0DC2}"/>
          </ac:spMkLst>
        </pc:spChg>
        <pc:spChg chg="add mod">
          <ac:chgData name="Jorge Ortiz Malfey" userId="a5710c21-cd4d-4325-b9f9-c67448551c33" providerId="ADAL" clId="{95AA5037-C2CC-45D8-835E-DE58D221AAEB}" dt="2022-03-29T18:18:55.258" v="611"/>
          <ac:spMkLst>
            <pc:docMk/>
            <pc:sldMk cId="2476387926" sldId="509"/>
            <ac:spMk id="50" creationId="{F3C4898B-A6E8-4AFC-AAFE-2BAAF25F6CC4}"/>
          </ac:spMkLst>
        </pc:spChg>
        <pc:spChg chg="add mod">
          <ac:chgData name="Jorge Ortiz Malfey" userId="a5710c21-cd4d-4325-b9f9-c67448551c33" providerId="ADAL" clId="{95AA5037-C2CC-45D8-835E-DE58D221AAEB}" dt="2022-03-29T18:18:55.258" v="611"/>
          <ac:spMkLst>
            <pc:docMk/>
            <pc:sldMk cId="2476387926" sldId="509"/>
            <ac:spMk id="51" creationId="{FDF2CA55-02F3-4C8A-9E70-45FD1E33A6EF}"/>
          </ac:spMkLst>
        </pc:spChg>
        <pc:spChg chg="add mod">
          <ac:chgData name="Jorge Ortiz Malfey" userId="a5710c21-cd4d-4325-b9f9-c67448551c33" providerId="ADAL" clId="{95AA5037-C2CC-45D8-835E-DE58D221AAEB}" dt="2022-03-29T18:18:55.258" v="611"/>
          <ac:spMkLst>
            <pc:docMk/>
            <pc:sldMk cId="2476387926" sldId="509"/>
            <ac:spMk id="52" creationId="{532CA739-4A57-41F0-B27C-05DFA97475A8}"/>
          </ac:spMkLst>
        </pc:spChg>
        <pc:spChg chg="add mod">
          <ac:chgData name="Jorge Ortiz Malfey" userId="a5710c21-cd4d-4325-b9f9-c67448551c33" providerId="ADAL" clId="{95AA5037-C2CC-45D8-835E-DE58D221AAEB}" dt="2022-03-29T18:18:55.258" v="611"/>
          <ac:spMkLst>
            <pc:docMk/>
            <pc:sldMk cId="2476387926" sldId="509"/>
            <ac:spMk id="53" creationId="{7B2C100E-A213-473A-A301-0C0CAD8E5DCD}"/>
          </ac:spMkLst>
        </pc:spChg>
        <pc:spChg chg="add mod">
          <ac:chgData name="Jorge Ortiz Malfey" userId="a5710c21-cd4d-4325-b9f9-c67448551c33" providerId="ADAL" clId="{95AA5037-C2CC-45D8-835E-DE58D221AAEB}" dt="2022-03-29T18:18:55.258" v="611"/>
          <ac:spMkLst>
            <pc:docMk/>
            <pc:sldMk cId="2476387926" sldId="509"/>
            <ac:spMk id="54" creationId="{9374AD9E-8CF2-440F-97D0-729F72A7DAF9}"/>
          </ac:spMkLst>
        </pc:spChg>
        <pc:grpChg chg="add mod">
          <ac:chgData name="Jorge Ortiz Malfey" userId="a5710c21-cd4d-4325-b9f9-c67448551c33" providerId="ADAL" clId="{95AA5037-C2CC-45D8-835E-DE58D221AAEB}" dt="2022-03-29T18:18:55.258" v="611"/>
          <ac:grpSpMkLst>
            <pc:docMk/>
            <pc:sldMk cId="2476387926" sldId="509"/>
            <ac:grpSpMk id="7" creationId="{80EEF297-9F5F-4360-9BC3-7A4CA6A5469D}"/>
          </ac:grpSpMkLst>
        </pc:grpChg>
        <pc:grpChg chg="add mod">
          <ac:chgData name="Jorge Ortiz Malfey" userId="a5710c21-cd4d-4325-b9f9-c67448551c33" providerId="ADAL" clId="{95AA5037-C2CC-45D8-835E-DE58D221AAEB}" dt="2022-03-29T18:18:55.258" v="611"/>
          <ac:grpSpMkLst>
            <pc:docMk/>
            <pc:sldMk cId="2476387926" sldId="509"/>
            <ac:grpSpMk id="16" creationId="{7B93AD53-36AF-41A8-95E2-54959AFC0FE6}"/>
          </ac:grpSpMkLst>
        </pc:grpChg>
        <pc:grpChg chg="add mod">
          <ac:chgData name="Jorge Ortiz Malfey" userId="a5710c21-cd4d-4325-b9f9-c67448551c33" providerId="ADAL" clId="{95AA5037-C2CC-45D8-835E-DE58D221AAEB}" dt="2022-03-29T18:18:55.258" v="611"/>
          <ac:grpSpMkLst>
            <pc:docMk/>
            <pc:sldMk cId="2476387926" sldId="509"/>
            <ac:grpSpMk id="25" creationId="{7381D0B9-2BD5-4E01-8FB8-DD831B80DC41}"/>
          </ac:grpSpMkLst>
        </pc:grpChg>
        <pc:grpChg chg="add mod">
          <ac:chgData name="Jorge Ortiz Malfey" userId="a5710c21-cd4d-4325-b9f9-c67448551c33" providerId="ADAL" clId="{95AA5037-C2CC-45D8-835E-DE58D221AAEB}" dt="2022-03-29T18:18:55.258" v="611"/>
          <ac:grpSpMkLst>
            <pc:docMk/>
            <pc:sldMk cId="2476387926" sldId="509"/>
            <ac:grpSpMk id="37" creationId="{9C1056C9-805C-4350-BBE1-696C82AE1B2B}"/>
          </ac:grpSpMkLst>
        </pc:grpChg>
        <pc:grpChg chg="add mod">
          <ac:chgData name="Jorge Ortiz Malfey" userId="a5710c21-cd4d-4325-b9f9-c67448551c33" providerId="ADAL" clId="{95AA5037-C2CC-45D8-835E-DE58D221AAEB}" dt="2022-03-29T18:18:55.258" v="611"/>
          <ac:grpSpMkLst>
            <pc:docMk/>
            <pc:sldMk cId="2476387926" sldId="509"/>
            <ac:grpSpMk id="42" creationId="{D85FD7FB-644B-4A04-BCA1-01BACF0984FB}"/>
          </ac:grpSpMkLst>
        </pc:grpChg>
      </pc:sldChg>
      <pc:sldChg chg="modSp new del mod">
        <pc:chgData name="Jorge Ortiz Malfey" userId="a5710c21-cd4d-4325-b9f9-c67448551c33" providerId="ADAL" clId="{95AA5037-C2CC-45D8-835E-DE58D221AAEB}" dt="2022-03-28T07:27:50.673" v="278" actId="47"/>
        <pc:sldMkLst>
          <pc:docMk/>
          <pc:sldMk cId="2042596028" sldId="510"/>
        </pc:sldMkLst>
        <pc:spChg chg="mod">
          <ac:chgData name="Jorge Ortiz Malfey" userId="a5710c21-cd4d-4325-b9f9-c67448551c33" providerId="ADAL" clId="{95AA5037-C2CC-45D8-835E-DE58D221AAEB}" dt="2022-03-28T07:25:31.570" v="85" actId="20577"/>
          <ac:spMkLst>
            <pc:docMk/>
            <pc:sldMk cId="2042596028" sldId="510"/>
            <ac:spMk id="2" creationId="{B292D94F-914A-4641-8FC8-1B3214385707}"/>
          </ac:spMkLst>
        </pc:spChg>
      </pc:sldChg>
      <pc:sldChg chg="modSp new del mod">
        <pc:chgData name="Jorge Ortiz Malfey" userId="a5710c21-cd4d-4325-b9f9-c67448551c33" providerId="ADAL" clId="{95AA5037-C2CC-45D8-835E-DE58D221AAEB}" dt="2022-03-29T18:22:34.661" v="860" actId="47"/>
        <pc:sldMkLst>
          <pc:docMk/>
          <pc:sldMk cId="3083567345" sldId="510"/>
        </pc:sldMkLst>
        <pc:spChg chg="mod">
          <ac:chgData name="Jorge Ortiz Malfey" userId="a5710c21-cd4d-4325-b9f9-c67448551c33" providerId="ADAL" clId="{95AA5037-C2CC-45D8-835E-DE58D221AAEB}" dt="2022-03-29T18:16:17.817" v="590" actId="404"/>
          <ac:spMkLst>
            <pc:docMk/>
            <pc:sldMk cId="3083567345" sldId="510"/>
            <ac:spMk id="2" creationId="{FFB217F3-D84B-4526-AF0D-44075C183D3C}"/>
          </ac:spMkLst>
        </pc:spChg>
        <pc:spChg chg="mod">
          <ac:chgData name="Jorge Ortiz Malfey" userId="a5710c21-cd4d-4325-b9f9-c67448551c33" providerId="ADAL" clId="{95AA5037-C2CC-45D8-835E-DE58D221AAEB}" dt="2022-03-29T18:16:22.021" v="591" actId="404"/>
          <ac:spMkLst>
            <pc:docMk/>
            <pc:sldMk cId="3083567345" sldId="510"/>
            <ac:spMk id="3" creationId="{23F789DD-A48D-4528-9F55-C24BCC131F8F}"/>
          </ac:spMkLst>
        </pc:spChg>
        <pc:spChg chg="mod">
          <ac:chgData name="Jorge Ortiz Malfey" userId="a5710c21-cd4d-4325-b9f9-c67448551c33" providerId="ADAL" clId="{95AA5037-C2CC-45D8-835E-DE58D221AAEB}" dt="2022-03-29T18:16:26.124" v="592" actId="404"/>
          <ac:spMkLst>
            <pc:docMk/>
            <pc:sldMk cId="3083567345" sldId="510"/>
            <ac:spMk id="4" creationId="{C3250358-0A9C-43D9-9EAC-911E9CF304E0}"/>
          </ac:spMkLst>
        </pc:spChg>
        <pc:spChg chg="mod">
          <ac:chgData name="Jorge Ortiz Malfey" userId="a5710c21-cd4d-4325-b9f9-c67448551c33" providerId="ADAL" clId="{95AA5037-C2CC-45D8-835E-DE58D221AAEB}" dt="2022-03-29T18:16:36.908" v="600" actId="403"/>
          <ac:spMkLst>
            <pc:docMk/>
            <pc:sldMk cId="3083567345" sldId="510"/>
            <ac:spMk id="5" creationId="{0C113EF0-0621-431F-8D56-E5B8598C7F20}"/>
          </ac:spMkLst>
        </pc:spChg>
        <pc:spChg chg="mod">
          <ac:chgData name="Jorge Ortiz Malfey" userId="a5710c21-cd4d-4325-b9f9-c67448551c33" providerId="ADAL" clId="{95AA5037-C2CC-45D8-835E-DE58D221AAEB}" dt="2022-03-29T18:16:46.994" v="604" actId="403"/>
          <ac:spMkLst>
            <pc:docMk/>
            <pc:sldMk cId="3083567345" sldId="510"/>
            <ac:spMk id="6" creationId="{E943AD48-FF52-4661-A17B-06F5B883F7B1}"/>
          </ac:spMkLst>
        </pc:spChg>
        <pc:spChg chg="mod">
          <ac:chgData name="Jorge Ortiz Malfey" userId="a5710c21-cd4d-4325-b9f9-c67448551c33" providerId="ADAL" clId="{95AA5037-C2CC-45D8-835E-DE58D221AAEB}" dt="2022-03-29T18:16:58.432" v="610" actId="404"/>
          <ac:spMkLst>
            <pc:docMk/>
            <pc:sldMk cId="3083567345" sldId="510"/>
            <ac:spMk id="7" creationId="{F3FFD3B0-34C3-4DDA-9B7C-C6C2405BA020}"/>
          </ac:spMkLst>
        </pc:spChg>
      </pc:sldChg>
      <pc:sldChg chg="addSp delSp modSp new mod">
        <pc:chgData name="Jorge Ortiz Malfey" userId="a5710c21-cd4d-4325-b9f9-c67448551c33" providerId="ADAL" clId="{95AA5037-C2CC-45D8-835E-DE58D221AAEB}" dt="2022-03-29T18:25:01.818" v="884" actId="20577"/>
        <pc:sldMkLst>
          <pc:docMk/>
          <pc:sldMk cId="727352675" sldId="511"/>
        </pc:sldMkLst>
        <pc:spChg chg="mod">
          <ac:chgData name="Jorge Ortiz Malfey" userId="a5710c21-cd4d-4325-b9f9-c67448551c33" providerId="ADAL" clId="{95AA5037-C2CC-45D8-835E-DE58D221AAEB}" dt="2022-03-29T18:25:01.818" v="884" actId="20577"/>
          <ac:spMkLst>
            <pc:docMk/>
            <pc:sldMk cId="727352675" sldId="511"/>
            <ac:spMk id="2" creationId="{5835E0A6-7927-40F0-AD3D-3FE21F154AB6}"/>
          </ac:spMkLst>
        </pc:spChg>
        <pc:spChg chg="mod">
          <ac:chgData name="Jorge Ortiz Malfey" userId="a5710c21-cd4d-4325-b9f9-c67448551c33" providerId="ADAL" clId="{95AA5037-C2CC-45D8-835E-DE58D221AAEB}" dt="2022-03-29T18:24:48.698" v="874" actId="207"/>
          <ac:spMkLst>
            <pc:docMk/>
            <pc:sldMk cId="727352675" sldId="511"/>
            <ac:spMk id="7" creationId="{43AADEEC-01E1-4500-AC34-2A1FB1BED5FB}"/>
          </ac:spMkLst>
        </pc:spChg>
        <pc:spChg chg="mod">
          <ac:chgData name="Jorge Ortiz Malfey" userId="a5710c21-cd4d-4325-b9f9-c67448551c33" providerId="ADAL" clId="{95AA5037-C2CC-45D8-835E-DE58D221AAEB}" dt="2022-03-29T18:24:48.698" v="874" actId="207"/>
          <ac:spMkLst>
            <pc:docMk/>
            <pc:sldMk cId="727352675" sldId="511"/>
            <ac:spMk id="8" creationId="{E3558543-07B3-4D1D-8DE4-D8ED61CC3348}"/>
          </ac:spMkLst>
        </pc:spChg>
        <pc:spChg chg="mod">
          <ac:chgData name="Jorge Ortiz Malfey" userId="a5710c21-cd4d-4325-b9f9-c67448551c33" providerId="ADAL" clId="{95AA5037-C2CC-45D8-835E-DE58D221AAEB}" dt="2022-03-29T18:19:02.189" v="613"/>
          <ac:spMkLst>
            <pc:docMk/>
            <pc:sldMk cId="727352675" sldId="511"/>
            <ac:spMk id="9" creationId="{D47D59BA-D130-4026-A9AB-CE62B5D5B8FE}"/>
          </ac:spMkLst>
        </pc:spChg>
        <pc:spChg chg="mod">
          <ac:chgData name="Jorge Ortiz Malfey" userId="a5710c21-cd4d-4325-b9f9-c67448551c33" providerId="ADAL" clId="{95AA5037-C2CC-45D8-835E-DE58D221AAEB}" dt="2022-03-29T18:24:48.698" v="874" actId="207"/>
          <ac:spMkLst>
            <pc:docMk/>
            <pc:sldMk cId="727352675" sldId="511"/>
            <ac:spMk id="10" creationId="{6935DB55-E23F-4597-BD81-F83EDDC0B4CE}"/>
          </ac:spMkLst>
        </pc:spChg>
        <pc:spChg chg="mod">
          <ac:chgData name="Jorge Ortiz Malfey" userId="a5710c21-cd4d-4325-b9f9-c67448551c33" providerId="ADAL" clId="{95AA5037-C2CC-45D8-835E-DE58D221AAEB}" dt="2022-03-29T18:24:48.698" v="874" actId="207"/>
          <ac:spMkLst>
            <pc:docMk/>
            <pc:sldMk cId="727352675" sldId="511"/>
            <ac:spMk id="11" creationId="{20F52178-B236-4632-975B-ADDB7771BC52}"/>
          </ac:spMkLst>
        </pc:spChg>
        <pc:spChg chg="mod">
          <ac:chgData name="Jorge Ortiz Malfey" userId="a5710c21-cd4d-4325-b9f9-c67448551c33" providerId="ADAL" clId="{95AA5037-C2CC-45D8-835E-DE58D221AAEB}" dt="2022-03-29T18:24:48.698" v="874" actId="207"/>
          <ac:spMkLst>
            <pc:docMk/>
            <pc:sldMk cId="727352675" sldId="511"/>
            <ac:spMk id="12" creationId="{D8401705-5545-4AA8-A2D4-7607A7AB2D43}"/>
          </ac:spMkLst>
        </pc:spChg>
        <pc:spChg chg="mod">
          <ac:chgData name="Jorge Ortiz Malfey" userId="a5710c21-cd4d-4325-b9f9-c67448551c33" providerId="ADAL" clId="{95AA5037-C2CC-45D8-835E-DE58D221AAEB}" dt="2022-03-29T18:24:48.698" v="874" actId="207"/>
          <ac:spMkLst>
            <pc:docMk/>
            <pc:sldMk cId="727352675" sldId="511"/>
            <ac:spMk id="13" creationId="{E3548286-C074-4BFD-A8E4-92735FAEF05D}"/>
          </ac:spMkLst>
        </pc:spChg>
        <pc:spChg chg="mod">
          <ac:chgData name="Jorge Ortiz Malfey" userId="a5710c21-cd4d-4325-b9f9-c67448551c33" providerId="ADAL" clId="{95AA5037-C2CC-45D8-835E-DE58D221AAEB}" dt="2022-03-29T18:19:02.189" v="613"/>
          <ac:spMkLst>
            <pc:docMk/>
            <pc:sldMk cId="727352675" sldId="511"/>
            <ac:spMk id="14" creationId="{FA5A8B72-4BD4-4C17-8CDD-8F350350BADD}"/>
          </ac:spMkLst>
        </pc:spChg>
        <pc:spChg chg="mod">
          <ac:chgData name="Jorge Ortiz Malfey" userId="a5710c21-cd4d-4325-b9f9-c67448551c33" providerId="ADAL" clId="{95AA5037-C2CC-45D8-835E-DE58D221AAEB}" dt="2022-03-29T18:23:24.826" v="867" actId="208"/>
          <ac:spMkLst>
            <pc:docMk/>
            <pc:sldMk cId="727352675" sldId="511"/>
            <ac:spMk id="16" creationId="{986A6E2E-40B8-4BF2-A5FE-2DB3B608AB65}"/>
          </ac:spMkLst>
        </pc:spChg>
        <pc:spChg chg="mod">
          <ac:chgData name="Jorge Ortiz Malfey" userId="a5710c21-cd4d-4325-b9f9-c67448551c33" providerId="ADAL" clId="{95AA5037-C2CC-45D8-835E-DE58D221AAEB}" dt="2022-03-29T18:23:24.826" v="867" actId="208"/>
          <ac:spMkLst>
            <pc:docMk/>
            <pc:sldMk cId="727352675" sldId="511"/>
            <ac:spMk id="17" creationId="{B1757307-8B57-4DE2-831A-3BE514391949}"/>
          </ac:spMkLst>
        </pc:spChg>
        <pc:spChg chg="mod">
          <ac:chgData name="Jorge Ortiz Malfey" userId="a5710c21-cd4d-4325-b9f9-c67448551c33" providerId="ADAL" clId="{95AA5037-C2CC-45D8-835E-DE58D221AAEB}" dt="2022-03-29T18:19:02.189" v="613"/>
          <ac:spMkLst>
            <pc:docMk/>
            <pc:sldMk cId="727352675" sldId="511"/>
            <ac:spMk id="18" creationId="{A1AE34C7-831A-4962-B5A7-C7F8BCF2E414}"/>
          </ac:spMkLst>
        </pc:spChg>
        <pc:spChg chg="mod">
          <ac:chgData name="Jorge Ortiz Malfey" userId="a5710c21-cd4d-4325-b9f9-c67448551c33" providerId="ADAL" clId="{95AA5037-C2CC-45D8-835E-DE58D221AAEB}" dt="2022-03-29T18:23:24.826" v="867" actId="208"/>
          <ac:spMkLst>
            <pc:docMk/>
            <pc:sldMk cId="727352675" sldId="511"/>
            <ac:spMk id="19" creationId="{4EF0A9DF-8771-46FF-8BCF-EDB37B01B617}"/>
          </ac:spMkLst>
        </pc:spChg>
        <pc:spChg chg="mod">
          <ac:chgData name="Jorge Ortiz Malfey" userId="a5710c21-cd4d-4325-b9f9-c67448551c33" providerId="ADAL" clId="{95AA5037-C2CC-45D8-835E-DE58D221AAEB}" dt="2022-03-29T18:23:24.826" v="867" actId="208"/>
          <ac:spMkLst>
            <pc:docMk/>
            <pc:sldMk cId="727352675" sldId="511"/>
            <ac:spMk id="20" creationId="{75D0C2BB-18AE-430E-BADC-84BBBA9A88CB}"/>
          </ac:spMkLst>
        </pc:spChg>
        <pc:spChg chg="mod">
          <ac:chgData name="Jorge Ortiz Malfey" userId="a5710c21-cd4d-4325-b9f9-c67448551c33" providerId="ADAL" clId="{95AA5037-C2CC-45D8-835E-DE58D221AAEB}" dt="2022-03-29T18:23:24.826" v="867" actId="208"/>
          <ac:spMkLst>
            <pc:docMk/>
            <pc:sldMk cId="727352675" sldId="511"/>
            <ac:spMk id="21" creationId="{8027915A-D598-4D1B-8234-67BA6F25C115}"/>
          </ac:spMkLst>
        </pc:spChg>
        <pc:spChg chg="mod">
          <ac:chgData name="Jorge Ortiz Malfey" userId="a5710c21-cd4d-4325-b9f9-c67448551c33" providerId="ADAL" clId="{95AA5037-C2CC-45D8-835E-DE58D221AAEB}" dt="2022-03-29T18:23:24.826" v="867" actId="208"/>
          <ac:spMkLst>
            <pc:docMk/>
            <pc:sldMk cId="727352675" sldId="511"/>
            <ac:spMk id="22" creationId="{BB93E8D8-5730-45E1-AD28-96B8FCB41373}"/>
          </ac:spMkLst>
        </pc:spChg>
        <pc:spChg chg="mod">
          <ac:chgData name="Jorge Ortiz Malfey" userId="a5710c21-cd4d-4325-b9f9-c67448551c33" providerId="ADAL" clId="{95AA5037-C2CC-45D8-835E-DE58D221AAEB}" dt="2022-03-29T18:19:02.189" v="613"/>
          <ac:spMkLst>
            <pc:docMk/>
            <pc:sldMk cId="727352675" sldId="511"/>
            <ac:spMk id="23" creationId="{D216DF85-81C8-4A0A-A6D1-42EE900B6085}"/>
          </ac:spMkLst>
        </pc:spChg>
        <pc:spChg chg="mod">
          <ac:chgData name="Jorge Ortiz Malfey" userId="a5710c21-cd4d-4325-b9f9-c67448551c33" providerId="ADAL" clId="{95AA5037-C2CC-45D8-835E-DE58D221AAEB}" dt="2022-03-29T18:23:54.927" v="869" actId="208"/>
          <ac:spMkLst>
            <pc:docMk/>
            <pc:sldMk cId="727352675" sldId="511"/>
            <ac:spMk id="25" creationId="{46E2E818-B014-4C79-A4B2-A59247675E87}"/>
          </ac:spMkLst>
        </pc:spChg>
        <pc:spChg chg="mod">
          <ac:chgData name="Jorge Ortiz Malfey" userId="a5710c21-cd4d-4325-b9f9-c67448551c33" providerId="ADAL" clId="{95AA5037-C2CC-45D8-835E-DE58D221AAEB}" dt="2022-03-29T18:23:54.927" v="869" actId="208"/>
          <ac:spMkLst>
            <pc:docMk/>
            <pc:sldMk cId="727352675" sldId="511"/>
            <ac:spMk id="26" creationId="{71190FC2-B687-4E10-84EE-E9218A79CAE1}"/>
          </ac:spMkLst>
        </pc:spChg>
        <pc:spChg chg="mod">
          <ac:chgData name="Jorge Ortiz Malfey" userId="a5710c21-cd4d-4325-b9f9-c67448551c33" providerId="ADAL" clId="{95AA5037-C2CC-45D8-835E-DE58D221AAEB}" dt="2022-03-29T18:19:02.189" v="613"/>
          <ac:spMkLst>
            <pc:docMk/>
            <pc:sldMk cId="727352675" sldId="511"/>
            <ac:spMk id="27" creationId="{B3DF1869-7F9F-425A-AED5-7C171065D4F2}"/>
          </ac:spMkLst>
        </pc:spChg>
        <pc:spChg chg="mod">
          <ac:chgData name="Jorge Ortiz Malfey" userId="a5710c21-cd4d-4325-b9f9-c67448551c33" providerId="ADAL" clId="{95AA5037-C2CC-45D8-835E-DE58D221AAEB}" dt="2022-03-29T18:23:54.927" v="869" actId="208"/>
          <ac:spMkLst>
            <pc:docMk/>
            <pc:sldMk cId="727352675" sldId="511"/>
            <ac:spMk id="28" creationId="{E910A0F8-286C-4B1E-92A4-2ECBFED431B6}"/>
          </ac:spMkLst>
        </pc:spChg>
        <pc:spChg chg="mod">
          <ac:chgData name="Jorge Ortiz Malfey" userId="a5710c21-cd4d-4325-b9f9-c67448551c33" providerId="ADAL" clId="{95AA5037-C2CC-45D8-835E-DE58D221AAEB}" dt="2022-03-29T18:23:54.927" v="869" actId="208"/>
          <ac:spMkLst>
            <pc:docMk/>
            <pc:sldMk cId="727352675" sldId="511"/>
            <ac:spMk id="29" creationId="{993E984C-CFED-4C60-A0E3-7C34AFCF97F4}"/>
          </ac:spMkLst>
        </pc:spChg>
        <pc:spChg chg="mod">
          <ac:chgData name="Jorge Ortiz Malfey" userId="a5710c21-cd4d-4325-b9f9-c67448551c33" providerId="ADAL" clId="{95AA5037-C2CC-45D8-835E-DE58D221AAEB}" dt="2022-03-29T18:23:54.927" v="869" actId="208"/>
          <ac:spMkLst>
            <pc:docMk/>
            <pc:sldMk cId="727352675" sldId="511"/>
            <ac:spMk id="30" creationId="{36FB9C55-E2E6-4FB0-9C13-697943BC183D}"/>
          </ac:spMkLst>
        </pc:spChg>
        <pc:spChg chg="mod">
          <ac:chgData name="Jorge Ortiz Malfey" userId="a5710c21-cd4d-4325-b9f9-c67448551c33" providerId="ADAL" clId="{95AA5037-C2CC-45D8-835E-DE58D221AAEB}" dt="2022-03-29T18:23:54.927" v="869" actId="208"/>
          <ac:spMkLst>
            <pc:docMk/>
            <pc:sldMk cId="727352675" sldId="511"/>
            <ac:spMk id="31" creationId="{CE7167BE-827F-4D5A-9CCA-90560C85CC2D}"/>
          </ac:spMkLst>
        </pc:spChg>
        <pc:spChg chg="mod">
          <ac:chgData name="Jorge Ortiz Malfey" userId="a5710c21-cd4d-4325-b9f9-c67448551c33" providerId="ADAL" clId="{95AA5037-C2CC-45D8-835E-DE58D221AAEB}" dt="2022-03-29T18:19:02.189" v="613"/>
          <ac:spMkLst>
            <pc:docMk/>
            <pc:sldMk cId="727352675" sldId="511"/>
            <ac:spMk id="32" creationId="{4BDC0674-9861-4C56-950B-252234E6CA59}"/>
          </ac:spMkLst>
        </pc:spChg>
        <pc:spChg chg="add mod">
          <ac:chgData name="Jorge Ortiz Malfey" userId="a5710c21-cd4d-4325-b9f9-c67448551c33" providerId="ADAL" clId="{95AA5037-C2CC-45D8-835E-DE58D221AAEB}" dt="2022-03-29T18:20:45.062" v="682" actId="1036"/>
          <ac:spMkLst>
            <pc:docMk/>
            <pc:sldMk cId="727352675" sldId="511"/>
            <ac:spMk id="33" creationId="{A5CEEFB3-2768-40A8-A5ED-56B60595A526}"/>
          </ac:spMkLst>
        </pc:spChg>
        <pc:spChg chg="add del mod">
          <ac:chgData name="Jorge Ortiz Malfey" userId="a5710c21-cd4d-4325-b9f9-c67448551c33" providerId="ADAL" clId="{95AA5037-C2CC-45D8-835E-DE58D221AAEB}" dt="2022-03-29T18:21:29.880" v="689" actId="478"/>
          <ac:spMkLst>
            <pc:docMk/>
            <pc:sldMk cId="727352675" sldId="511"/>
            <ac:spMk id="34" creationId="{93DFDC67-0DAC-4437-B011-6A0B18C4C9A8}"/>
          </ac:spMkLst>
        </pc:spChg>
        <pc:spChg chg="add del mod">
          <ac:chgData name="Jorge Ortiz Malfey" userId="a5710c21-cd4d-4325-b9f9-c67448551c33" providerId="ADAL" clId="{95AA5037-C2CC-45D8-835E-DE58D221AAEB}" dt="2022-03-29T18:22:04.727" v="817" actId="478"/>
          <ac:spMkLst>
            <pc:docMk/>
            <pc:sldMk cId="727352675" sldId="511"/>
            <ac:spMk id="35" creationId="{3ABDA45D-D790-40DE-9D3C-1EF54053958C}"/>
          </ac:spMkLst>
        </pc:spChg>
        <pc:spChg chg="mod">
          <ac:chgData name="Jorge Ortiz Malfey" userId="a5710c21-cd4d-4325-b9f9-c67448551c33" providerId="ADAL" clId="{95AA5037-C2CC-45D8-835E-DE58D221AAEB}" dt="2022-03-29T18:19:02.189" v="613"/>
          <ac:spMkLst>
            <pc:docMk/>
            <pc:sldMk cId="727352675" sldId="511"/>
            <ac:spMk id="37" creationId="{F26E6E12-43D5-4BD1-AD45-58B8940E36E0}"/>
          </ac:spMkLst>
        </pc:spChg>
        <pc:spChg chg="mod">
          <ac:chgData name="Jorge Ortiz Malfey" userId="a5710c21-cd4d-4325-b9f9-c67448551c33" providerId="ADAL" clId="{95AA5037-C2CC-45D8-835E-DE58D221AAEB}" dt="2022-03-29T18:19:02.189" v="613"/>
          <ac:spMkLst>
            <pc:docMk/>
            <pc:sldMk cId="727352675" sldId="511"/>
            <ac:spMk id="38" creationId="{CEB20D33-5B46-45CB-8A3D-B67BA703785F}"/>
          </ac:spMkLst>
        </pc:spChg>
        <pc:spChg chg="mod">
          <ac:chgData name="Jorge Ortiz Malfey" userId="a5710c21-cd4d-4325-b9f9-c67448551c33" providerId="ADAL" clId="{95AA5037-C2CC-45D8-835E-DE58D221AAEB}" dt="2022-03-29T18:19:02.189" v="613"/>
          <ac:spMkLst>
            <pc:docMk/>
            <pc:sldMk cId="727352675" sldId="511"/>
            <ac:spMk id="39" creationId="{F56BD016-F4AB-494A-8B35-D3018E236520}"/>
          </ac:spMkLst>
        </pc:spChg>
        <pc:spChg chg="add del mod">
          <ac:chgData name="Jorge Ortiz Malfey" userId="a5710c21-cd4d-4325-b9f9-c67448551c33" providerId="ADAL" clId="{95AA5037-C2CC-45D8-835E-DE58D221AAEB}" dt="2022-03-29T18:20:23.258" v="635" actId="478"/>
          <ac:spMkLst>
            <pc:docMk/>
            <pc:sldMk cId="727352675" sldId="511"/>
            <ac:spMk id="40" creationId="{DE9CEEFA-77E0-4602-B22D-00ED404AE055}"/>
          </ac:spMkLst>
        </pc:spChg>
        <pc:spChg chg="mod">
          <ac:chgData name="Jorge Ortiz Malfey" userId="a5710c21-cd4d-4325-b9f9-c67448551c33" providerId="ADAL" clId="{95AA5037-C2CC-45D8-835E-DE58D221AAEB}" dt="2022-03-29T18:19:02.189" v="613"/>
          <ac:spMkLst>
            <pc:docMk/>
            <pc:sldMk cId="727352675" sldId="511"/>
            <ac:spMk id="42" creationId="{22D4C3AA-3F3C-485B-9463-08B1F321768B}"/>
          </ac:spMkLst>
        </pc:spChg>
        <pc:spChg chg="mod">
          <ac:chgData name="Jorge Ortiz Malfey" userId="a5710c21-cd4d-4325-b9f9-c67448551c33" providerId="ADAL" clId="{95AA5037-C2CC-45D8-835E-DE58D221AAEB}" dt="2022-03-29T18:19:02.189" v="613"/>
          <ac:spMkLst>
            <pc:docMk/>
            <pc:sldMk cId="727352675" sldId="511"/>
            <ac:spMk id="43" creationId="{F228C458-CC1C-4A7C-ACB0-281741BA6430}"/>
          </ac:spMkLst>
        </pc:spChg>
        <pc:spChg chg="mod">
          <ac:chgData name="Jorge Ortiz Malfey" userId="a5710c21-cd4d-4325-b9f9-c67448551c33" providerId="ADAL" clId="{95AA5037-C2CC-45D8-835E-DE58D221AAEB}" dt="2022-03-29T18:19:02.189" v="613"/>
          <ac:spMkLst>
            <pc:docMk/>
            <pc:sldMk cId="727352675" sldId="511"/>
            <ac:spMk id="44" creationId="{2F0D026D-91E4-400B-A77E-AA31A1AF487D}"/>
          </ac:spMkLst>
        </pc:spChg>
        <pc:spChg chg="add del mod">
          <ac:chgData name="Jorge Ortiz Malfey" userId="a5710c21-cd4d-4325-b9f9-c67448551c33" providerId="ADAL" clId="{95AA5037-C2CC-45D8-835E-DE58D221AAEB}" dt="2022-03-29T18:20:02.864" v="628" actId="478"/>
          <ac:spMkLst>
            <pc:docMk/>
            <pc:sldMk cId="727352675" sldId="511"/>
            <ac:spMk id="45" creationId="{0CAD9038-38A3-473A-AACE-4693A6A85979}"/>
          </ac:spMkLst>
        </pc:spChg>
        <pc:spChg chg="add mod">
          <ac:chgData name="Jorge Ortiz Malfey" userId="a5710c21-cd4d-4325-b9f9-c67448551c33" providerId="ADAL" clId="{95AA5037-C2CC-45D8-835E-DE58D221AAEB}" dt="2022-03-29T18:19:53.838" v="627"/>
          <ac:spMkLst>
            <pc:docMk/>
            <pc:sldMk cId="727352675" sldId="511"/>
            <ac:spMk id="46" creationId="{08D03933-FC8B-4807-9346-F69B67EB3638}"/>
          </ac:spMkLst>
        </pc:spChg>
        <pc:spChg chg="add mod">
          <ac:chgData name="Jorge Ortiz Malfey" userId="a5710c21-cd4d-4325-b9f9-c67448551c33" providerId="ADAL" clId="{95AA5037-C2CC-45D8-835E-DE58D221AAEB}" dt="2022-03-29T18:24:39.520" v="873" actId="207"/>
          <ac:spMkLst>
            <pc:docMk/>
            <pc:sldMk cId="727352675" sldId="511"/>
            <ac:spMk id="47" creationId="{1BBFC1CE-51AA-4647-AEB4-0F755B5A00D0}"/>
          </ac:spMkLst>
        </pc:spChg>
        <pc:spChg chg="add del mod">
          <ac:chgData name="Jorge Ortiz Malfey" userId="a5710c21-cd4d-4325-b9f9-c67448551c33" providerId="ADAL" clId="{95AA5037-C2CC-45D8-835E-DE58D221AAEB}" dt="2022-03-29T18:20:02.864" v="628" actId="478"/>
          <ac:spMkLst>
            <pc:docMk/>
            <pc:sldMk cId="727352675" sldId="511"/>
            <ac:spMk id="48" creationId="{77C33DCB-F72B-457A-817E-C999C37E117F}"/>
          </ac:spMkLst>
        </pc:spChg>
        <pc:spChg chg="add mod">
          <ac:chgData name="Jorge Ortiz Malfey" userId="a5710c21-cd4d-4325-b9f9-c67448551c33" providerId="ADAL" clId="{95AA5037-C2CC-45D8-835E-DE58D221AAEB}" dt="2022-03-29T18:21:04.848" v="687" actId="404"/>
          <ac:spMkLst>
            <pc:docMk/>
            <pc:sldMk cId="727352675" sldId="511"/>
            <ac:spMk id="49" creationId="{10D7BF83-5D10-4AF6-BD83-A477869B86C9}"/>
          </ac:spMkLst>
        </pc:spChg>
        <pc:spChg chg="add mod">
          <ac:chgData name="Jorge Ortiz Malfey" userId="a5710c21-cd4d-4325-b9f9-c67448551c33" providerId="ADAL" clId="{95AA5037-C2CC-45D8-835E-DE58D221AAEB}" dt="2022-03-29T18:24:10.418" v="871" actId="207"/>
          <ac:spMkLst>
            <pc:docMk/>
            <pc:sldMk cId="727352675" sldId="511"/>
            <ac:spMk id="50" creationId="{332067ED-6AC3-4AD7-A17E-9EF970550575}"/>
          </ac:spMkLst>
        </pc:spChg>
        <pc:spChg chg="add del mod">
          <ac:chgData name="Jorge Ortiz Malfey" userId="a5710c21-cd4d-4325-b9f9-c67448551c33" providerId="ADAL" clId="{95AA5037-C2CC-45D8-835E-DE58D221AAEB}" dt="2022-03-29T18:20:02.864" v="628" actId="478"/>
          <ac:spMkLst>
            <pc:docMk/>
            <pc:sldMk cId="727352675" sldId="511"/>
            <ac:spMk id="51" creationId="{7E448C84-E26F-4665-9FAB-32BB28B5ADA0}"/>
          </ac:spMkLst>
        </pc:spChg>
        <pc:spChg chg="add mod">
          <ac:chgData name="Jorge Ortiz Malfey" userId="a5710c21-cd4d-4325-b9f9-c67448551c33" providerId="ADAL" clId="{95AA5037-C2CC-45D8-835E-DE58D221AAEB}" dt="2022-03-29T18:21:15.809" v="688"/>
          <ac:spMkLst>
            <pc:docMk/>
            <pc:sldMk cId="727352675" sldId="511"/>
            <ac:spMk id="52" creationId="{2988F16D-1CA8-444B-ABF1-01B0781B3D26}"/>
          </ac:spMkLst>
        </pc:spChg>
        <pc:spChg chg="add mod">
          <ac:chgData name="Jorge Ortiz Malfey" userId="a5710c21-cd4d-4325-b9f9-c67448551c33" providerId="ADAL" clId="{95AA5037-C2CC-45D8-835E-DE58D221AAEB}" dt="2022-03-29T18:24:16.063" v="872" actId="207"/>
          <ac:spMkLst>
            <pc:docMk/>
            <pc:sldMk cId="727352675" sldId="511"/>
            <ac:spMk id="53" creationId="{26F1E5CE-C251-415E-A4A7-8C4525DBC22A}"/>
          </ac:spMkLst>
        </pc:spChg>
        <pc:spChg chg="add mod">
          <ac:chgData name="Jorge Ortiz Malfey" userId="a5710c21-cd4d-4325-b9f9-c67448551c33" providerId="ADAL" clId="{95AA5037-C2CC-45D8-835E-DE58D221AAEB}" dt="2022-03-29T18:21:45.524" v="769" actId="20577"/>
          <ac:spMkLst>
            <pc:docMk/>
            <pc:sldMk cId="727352675" sldId="511"/>
            <ac:spMk id="54" creationId="{B5ACD817-45BE-49DD-B891-18894B4B1458}"/>
          </ac:spMkLst>
        </pc:spChg>
        <pc:spChg chg="add mod">
          <ac:chgData name="Jorge Ortiz Malfey" userId="a5710c21-cd4d-4325-b9f9-c67448551c33" providerId="ADAL" clId="{95AA5037-C2CC-45D8-835E-DE58D221AAEB}" dt="2022-03-29T18:22:30.590" v="859" actId="20577"/>
          <ac:spMkLst>
            <pc:docMk/>
            <pc:sldMk cId="727352675" sldId="511"/>
            <ac:spMk id="55" creationId="{9BCCAD48-C5E0-4859-97BC-853371BB4D7E}"/>
          </ac:spMkLst>
        </pc:spChg>
        <pc:grpChg chg="add mod">
          <ac:chgData name="Jorge Ortiz Malfey" userId="a5710c21-cd4d-4325-b9f9-c67448551c33" providerId="ADAL" clId="{95AA5037-C2CC-45D8-835E-DE58D221AAEB}" dt="2022-03-29T18:19:02.189" v="613"/>
          <ac:grpSpMkLst>
            <pc:docMk/>
            <pc:sldMk cId="727352675" sldId="511"/>
            <ac:grpSpMk id="6" creationId="{2A744077-1D54-4A23-8459-1036B5295481}"/>
          </ac:grpSpMkLst>
        </pc:grpChg>
        <pc:grpChg chg="add mod">
          <ac:chgData name="Jorge Ortiz Malfey" userId="a5710c21-cd4d-4325-b9f9-c67448551c33" providerId="ADAL" clId="{95AA5037-C2CC-45D8-835E-DE58D221AAEB}" dt="2022-03-29T18:19:02.189" v="613"/>
          <ac:grpSpMkLst>
            <pc:docMk/>
            <pc:sldMk cId="727352675" sldId="511"/>
            <ac:grpSpMk id="15" creationId="{F7C4F5F5-24DD-4175-A31D-6D5024C1775D}"/>
          </ac:grpSpMkLst>
        </pc:grpChg>
        <pc:grpChg chg="add mod">
          <ac:chgData name="Jorge Ortiz Malfey" userId="a5710c21-cd4d-4325-b9f9-c67448551c33" providerId="ADAL" clId="{95AA5037-C2CC-45D8-835E-DE58D221AAEB}" dt="2022-03-29T18:19:02.189" v="613"/>
          <ac:grpSpMkLst>
            <pc:docMk/>
            <pc:sldMk cId="727352675" sldId="511"/>
            <ac:grpSpMk id="24" creationId="{BC7A5846-507A-4926-A93A-AA9A4E22DA9C}"/>
          </ac:grpSpMkLst>
        </pc:grpChg>
        <pc:grpChg chg="add del mod">
          <ac:chgData name="Jorge Ortiz Malfey" userId="a5710c21-cd4d-4325-b9f9-c67448551c33" providerId="ADAL" clId="{95AA5037-C2CC-45D8-835E-DE58D221AAEB}" dt="2022-03-29T18:20:25.799" v="636" actId="478"/>
          <ac:grpSpMkLst>
            <pc:docMk/>
            <pc:sldMk cId="727352675" sldId="511"/>
            <ac:grpSpMk id="36" creationId="{A71DE3B6-0044-4C28-BD03-1993AB1D6657}"/>
          </ac:grpSpMkLst>
        </pc:grpChg>
        <pc:grpChg chg="add del mod">
          <ac:chgData name="Jorge Ortiz Malfey" userId="a5710c21-cd4d-4325-b9f9-c67448551c33" providerId="ADAL" clId="{95AA5037-C2CC-45D8-835E-DE58D221AAEB}" dt="2022-03-29T18:20:19.439" v="634" actId="478"/>
          <ac:grpSpMkLst>
            <pc:docMk/>
            <pc:sldMk cId="727352675" sldId="511"/>
            <ac:grpSpMk id="41" creationId="{BADFC880-D8DE-4CA7-BF5B-56A20FBA62EB}"/>
          </ac:grpSpMkLst>
        </pc:grpChg>
      </pc:sldChg>
    </pc:docChg>
  </pc:docChgLst>
  <pc:docChgLst>
    <pc:chgData name="Jorge Ortiz Malfey" userId="a5710c21-cd4d-4325-b9f9-c67448551c33" providerId="ADAL" clId="{215AD684-3290-4E36-B3B3-981848FDB598}"/>
    <pc:docChg chg="undo custSel addSld delSld modSld sldOrd">
      <pc:chgData name="Jorge Ortiz Malfey" userId="a5710c21-cd4d-4325-b9f9-c67448551c33" providerId="ADAL" clId="{215AD684-3290-4E36-B3B3-981848FDB598}" dt="2022-04-13T11:08:43.322" v="3490" actId="47"/>
      <pc:docMkLst>
        <pc:docMk/>
      </pc:docMkLst>
      <pc:sldChg chg="add del ord">
        <pc:chgData name="Jorge Ortiz Malfey" userId="a5710c21-cd4d-4325-b9f9-c67448551c33" providerId="ADAL" clId="{215AD684-3290-4E36-B3B3-981848FDB598}" dt="2022-04-13T11:08:43.322" v="3490" actId="47"/>
        <pc:sldMkLst>
          <pc:docMk/>
          <pc:sldMk cId="151817710" sldId="295"/>
        </pc:sldMkLst>
      </pc:sldChg>
      <pc:sldChg chg="add del ord">
        <pc:chgData name="Jorge Ortiz Malfey" userId="a5710c21-cd4d-4325-b9f9-c67448551c33" providerId="ADAL" clId="{215AD684-3290-4E36-B3B3-981848FDB598}" dt="2022-04-13T11:08:43.322" v="3490" actId="47"/>
        <pc:sldMkLst>
          <pc:docMk/>
          <pc:sldMk cId="1787355823" sldId="296"/>
        </pc:sldMkLst>
      </pc:sldChg>
      <pc:sldChg chg="add del">
        <pc:chgData name="Jorge Ortiz Malfey" userId="a5710c21-cd4d-4325-b9f9-c67448551c33" providerId="ADAL" clId="{215AD684-3290-4E36-B3B3-981848FDB598}" dt="2022-04-13T11:08:36.984" v="3489" actId="47"/>
        <pc:sldMkLst>
          <pc:docMk/>
          <pc:sldMk cId="956449162" sldId="305"/>
        </pc:sldMkLst>
      </pc:sldChg>
      <pc:sldChg chg="modSp mod">
        <pc:chgData name="Jorge Ortiz Malfey" userId="a5710c21-cd4d-4325-b9f9-c67448551c33" providerId="ADAL" clId="{215AD684-3290-4E36-B3B3-981848FDB598}" dt="2022-04-07T15:00:57.728" v="71" actId="20577"/>
        <pc:sldMkLst>
          <pc:docMk/>
          <pc:sldMk cId="1113726678" sldId="350"/>
        </pc:sldMkLst>
        <pc:spChg chg="mod">
          <ac:chgData name="Jorge Ortiz Malfey" userId="a5710c21-cd4d-4325-b9f9-c67448551c33" providerId="ADAL" clId="{215AD684-3290-4E36-B3B3-981848FDB598}" dt="2022-04-07T15:00:57.728" v="71" actId="20577"/>
          <ac:spMkLst>
            <pc:docMk/>
            <pc:sldMk cId="1113726678" sldId="350"/>
            <ac:spMk id="6" creationId="{96BBE95A-8915-45CB-9040-14239C7E6893}"/>
          </ac:spMkLst>
        </pc:spChg>
      </pc:sldChg>
      <pc:sldChg chg="del">
        <pc:chgData name="Jorge Ortiz Malfey" userId="a5710c21-cd4d-4325-b9f9-c67448551c33" providerId="ADAL" clId="{215AD684-3290-4E36-B3B3-981848FDB598}" dt="2022-04-08T08:04:51.694" v="272" actId="47"/>
        <pc:sldMkLst>
          <pc:docMk/>
          <pc:sldMk cId="3763137630" sldId="353"/>
        </pc:sldMkLst>
      </pc:sldChg>
      <pc:sldChg chg="del">
        <pc:chgData name="Jorge Ortiz Malfey" userId="a5710c21-cd4d-4325-b9f9-c67448551c33" providerId="ADAL" clId="{215AD684-3290-4E36-B3B3-981848FDB598}" dt="2022-04-08T08:04:51.694" v="272" actId="47"/>
        <pc:sldMkLst>
          <pc:docMk/>
          <pc:sldMk cId="3603358659" sldId="398"/>
        </pc:sldMkLst>
      </pc:sldChg>
      <pc:sldChg chg="del">
        <pc:chgData name="Jorge Ortiz Malfey" userId="a5710c21-cd4d-4325-b9f9-c67448551c33" providerId="ADAL" clId="{215AD684-3290-4E36-B3B3-981848FDB598}" dt="2022-04-08T08:04:51.694" v="272" actId="47"/>
        <pc:sldMkLst>
          <pc:docMk/>
          <pc:sldMk cId="1099421904" sldId="408"/>
        </pc:sldMkLst>
      </pc:sldChg>
      <pc:sldChg chg="modSp mod ord">
        <pc:chgData name="Jorge Ortiz Malfey" userId="a5710c21-cd4d-4325-b9f9-c67448551c33" providerId="ADAL" clId="{215AD684-3290-4E36-B3B3-981848FDB598}" dt="2022-04-08T08:06:05.785" v="330" actId="207"/>
        <pc:sldMkLst>
          <pc:docMk/>
          <pc:sldMk cId="3186378313" sldId="445"/>
        </pc:sldMkLst>
        <pc:spChg chg="mod">
          <ac:chgData name="Jorge Ortiz Malfey" userId="a5710c21-cd4d-4325-b9f9-c67448551c33" providerId="ADAL" clId="{215AD684-3290-4E36-B3B3-981848FDB598}" dt="2022-04-08T08:05:18.924" v="304" actId="20577"/>
          <ac:spMkLst>
            <pc:docMk/>
            <pc:sldMk cId="3186378313" sldId="445"/>
            <ac:spMk id="6" creationId="{868EAA15-83B8-41A2-A5C7-9785A9E2CEC8}"/>
          </ac:spMkLst>
        </pc:spChg>
        <pc:spChg chg="mod">
          <ac:chgData name="Jorge Ortiz Malfey" userId="a5710c21-cd4d-4325-b9f9-c67448551c33" providerId="ADAL" clId="{215AD684-3290-4E36-B3B3-981848FDB598}" dt="2022-04-08T08:06:05.785" v="330" actId="207"/>
          <ac:spMkLst>
            <pc:docMk/>
            <pc:sldMk cId="3186378313" sldId="445"/>
            <ac:spMk id="7" creationId="{126E5D51-B03E-430D-A740-F7D1B1F64A27}"/>
          </ac:spMkLst>
        </pc:spChg>
      </pc:sldChg>
      <pc:sldChg chg="add del ord">
        <pc:chgData name="Jorge Ortiz Malfey" userId="a5710c21-cd4d-4325-b9f9-c67448551c33" providerId="ADAL" clId="{215AD684-3290-4E36-B3B3-981848FDB598}" dt="2022-04-13T11:08:43.322" v="3490" actId="47"/>
        <pc:sldMkLst>
          <pc:docMk/>
          <pc:sldMk cId="1960632291" sldId="448"/>
        </pc:sldMkLst>
      </pc:sldChg>
      <pc:sldChg chg="del">
        <pc:chgData name="Jorge Ortiz Malfey" userId="a5710c21-cd4d-4325-b9f9-c67448551c33" providerId="ADAL" clId="{215AD684-3290-4E36-B3B3-981848FDB598}" dt="2022-04-08T08:04:51.694" v="272" actId="47"/>
        <pc:sldMkLst>
          <pc:docMk/>
          <pc:sldMk cId="2912620106" sldId="493"/>
        </pc:sldMkLst>
      </pc:sldChg>
      <pc:sldChg chg="del">
        <pc:chgData name="Jorge Ortiz Malfey" userId="a5710c21-cd4d-4325-b9f9-c67448551c33" providerId="ADAL" clId="{215AD684-3290-4E36-B3B3-981848FDB598}" dt="2022-04-08T08:04:51.694" v="272" actId="47"/>
        <pc:sldMkLst>
          <pc:docMk/>
          <pc:sldMk cId="3125862709" sldId="494"/>
        </pc:sldMkLst>
      </pc:sldChg>
      <pc:sldChg chg="add del ord">
        <pc:chgData name="Jorge Ortiz Malfey" userId="a5710c21-cd4d-4325-b9f9-c67448551c33" providerId="ADAL" clId="{215AD684-3290-4E36-B3B3-981848FDB598}" dt="2022-04-13T11:08:43.322" v="3490" actId="47"/>
        <pc:sldMkLst>
          <pc:docMk/>
          <pc:sldMk cId="3422141901" sldId="495"/>
        </pc:sldMkLst>
      </pc:sldChg>
      <pc:sldChg chg="add del ord">
        <pc:chgData name="Jorge Ortiz Malfey" userId="a5710c21-cd4d-4325-b9f9-c67448551c33" providerId="ADAL" clId="{215AD684-3290-4E36-B3B3-981848FDB598}" dt="2022-04-13T11:08:43.322" v="3490" actId="47"/>
        <pc:sldMkLst>
          <pc:docMk/>
          <pc:sldMk cId="1258240172" sldId="496"/>
        </pc:sldMkLst>
      </pc:sldChg>
      <pc:sldChg chg="addSp modSp mod ord">
        <pc:chgData name="Jorge Ortiz Malfey" userId="a5710c21-cd4d-4325-b9f9-c67448551c33" providerId="ADAL" clId="{215AD684-3290-4E36-B3B3-981848FDB598}" dt="2022-04-08T09:38:30.171" v="1315"/>
        <pc:sldMkLst>
          <pc:docMk/>
          <pc:sldMk cId="1607359382" sldId="497"/>
        </pc:sldMkLst>
        <pc:spChg chg="mod">
          <ac:chgData name="Jorge Ortiz Malfey" userId="a5710c21-cd4d-4325-b9f9-c67448551c33" providerId="ADAL" clId="{215AD684-3290-4E36-B3B3-981848FDB598}" dt="2022-04-08T08:22:47.954" v="543" actId="20577"/>
          <ac:spMkLst>
            <pc:docMk/>
            <pc:sldMk cId="1607359382" sldId="497"/>
            <ac:spMk id="2" creationId="{B8D8D6B6-BBB4-402F-A1BD-039AE817801B}"/>
          </ac:spMkLst>
        </pc:spChg>
        <pc:spChg chg="add mod">
          <ac:chgData name="Jorge Ortiz Malfey" userId="a5710c21-cd4d-4325-b9f9-c67448551c33" providerId="ADAL" clId="{215AD684-3290-4E36-B3B3-981848FDB598}" dt="2022-04-08T08:57:09.053" v="1172" actId="1076"/>
          <ac:spMkLst>
            <pc:docMk/>
            <pc:sldMk cId="1607359382" sldId="497"/>
            <ac:spMk id="6" creationId="{5958C30F-1872-4616-B23A-FDAE76A38775}"/>
          </ac:spMkLst>
        </pc:spChg>
        <pc:picChg chg="add mod">
          <ac:chgData name="Jorge Ortiz Malfey" userId="a5710c21-cd4d-4325-b9f9-c67448551c33" providerId="ADAL" clId="{215AD684-3290-4E36-B3B3-981848FDB598}" dt="2022-04-08T09:38:30.171" v="1315"/>
          <ac:picMkLst>
            <pc:docMk/>
            <pc:sldMk cId="1607359382" sldId="497"/>
            <ac:picMk id="9" creationId="{1E38A389-CDF9-4895-B857-4F5354C413C7}"/>
          </ac:picMkLst>
        </pc:picChg>
        <pc:picChg chg="mod">
          <ac:chgData name="Jorge Ortiz Malfey" userId="a5710c21-cd4d-4325-b9f9-c67448551c33" providerId="ADAL" clId="{215AD684-3290-4E36-B3B3-981848FDB598}" dt="2022-04-08T08:57:15.964" v="1174" actId="14100"/>
          <ac:picMkLst>
            <pc:docMk/>
            <pc:sldMk cId="1607359382" sldId="497"/>
            <ac:picMk id="16" creationId="{0204C64D-7CED-444F-A2E3-D9671D657A39}"/>
          </ac:picMkLst>
        </pc:picChg>
      </pc:sldChg>
      <pc:sldChg chg="add del ord">
        <pc:chgData name="Jorge Ortiz Malfey" userId="a5710c21-cd4d-4325-b9f9-c67448551c33" providerId="ADAL" clId="{215AD684-3290-4E36-B3B3-981848FDB598}" dt="2022-04-13T11:08:43.322" v="3490" actId="47"/>
        <pc:sldMkLst>
          <pc:docMk/>
          <pc:sldMk cId="3250531263" sldId="498"/>
        </pc:sldMkLst>
      </pc:sldChg>
      <pc:sldChg chg="modSp mod ord">
        <pc:chgData name="Jorge Ortiz Malfey" userId="a5710c21-cd4d-4325-b9f9-c67448551c33" providerId="ADAL" clId="{215AD684-3290-4E36-B3B3-981848FDB598}" dt="2022-04-08T08:23:03.009" v="556" actId="20577"/>
        <pc:sldMkLst>
          <pc:docMk/>
          <pc:sldMk cId="3153550401" sldId="499"/>
        </pc:sldMkLst>
        <pc:spChg chg="mod">
          <ac:chgData name="Jorge Ortiz Malfey" userId="a5710c21-cd4d-4325-b9f9-c67448551c33" providerId="ADAL" clId="{215AD684-3290-4E36-B3B3-981848FDB598}" dt="2022-04-08T08:23:03.009" v="556" actId="20577"/>
          <ac:spMkLst>
            <pc:docMk/>
            <pc:sldMk cId="3153550401" sldId="499"/>
            <ac:spMk id="2" creationId="{8D223956-6676-4FB4-9420-6AE6809F90C5}"/>
          </ac:spMkLst>
        </pc:spChg>
      </pc:sldChg>
      <pc:sldChg chg="add del ord">
        <pc:chgData name="Jorge Ortiz Malfey" userId="a5710c21-cd4d-4325-b9f9-c67448551c33" providerId="ADAL" clId="{215AD684-3290-4E36-B3B3-981848FDB598}" dt="2022-04-13T11:08:43.322" v="3490" actId="47"/>
        <pc:sldMkLst>
          <pc:docMk/>
          <pc:sldMk cId="409667830" sldId="500"/>
        </pc:sldMkLst>
      </pc:sldChg>
      <pc:sldChg chg="add del ord">
        <pc:chgData name="Jorge Ortiz Malfey" userId="a5710c21-cd4d-4325-b9f9-c67448551c33" providerId="ADAL" clId="{215AD684-3290-4E36-B3B3-981848FDB598}" dt="2022-04-13T11:08:43.322" v="3490" actId="47"/>
        <pc:sldMkLst>
          <pc:docMk/>
          <pc:sldMk cId="1695083383" sldId="501"/>
        </pc:sldMkLst>
      </pc:sldChg>
      <pc:sldChg chg="del">
        <pc:chgData name="Jorge Ortiz Malfey" userId="a5710c21-cd4d-4325-b9f9-c67448551c33" providerId="ADAL" clId="{215AD684-3290-4E36-B3B3-981848FDB598}" dt="2022-04-07T15:00:28.303" v="0" actId="47"/>
        <pc:sldMkLst>
          <pc:docMk/>
          <pc:sldMk cId="2800784911" sldId="502"/>
        </pc:sldMkLst>
      </pc:sldChg>
      <pc:sldChg chg="add del ord">
        <pc:chgData name="Jorge Ortiz Malfey" userId="a5710c21-cd4d-4325-b9f9-c67448551c33" providerId="ADAL" clId="{215AD684-3290-4E36-B3B3-981848FDB598}" dt="2022-04-13T11:08:43.322" v="3490" actId="47"/>
        <pc:sldMkLst>
          <pc:docMk/>
          <pc:sldMk cId="4261631499" sldId="503"/>
        </pc:sldMkLst>
      </pc:sldChg>
      <pc:sldChg chg="modSp mod ord">
        <pc:chgData name="Jorge Ortiz Malfey" userId="a5710c21-cd4d-4325-b9f9-c67448551c33" providerId="ADAL" clId="{215AD684-3290-4E36-B3B3-981848FDB598}" dt="2022-04-08T08:24:52.233" v="679"/>
        <pc:sldMkLst>
          <pc:docMk/>
          <pc:sldMk cId="92427965" sldId="504"/>
        </pc:sldMkLst>
        <pc:spChg chg="mod">
          <ac:chgData name="Jorge Ortiz Malfey" userId="a5710c21-cd4d-4325-b9f9-c67448551c33" providerId="ADAL" clId="{215AD684-3290-4E36-B3B3-981848FDB598}" dt="2022-04-08T08:24:46.009" v="677" actId="20577"/>
          <ac:spMkLst>
            <pc:docMk/>
            <pc:sldMk cId="92427965" sldId="504"/>
            <ac:spMk id="2" creationId="{2BC02B38-EBF1-4D72-9974-B15AB5E0AA11}"/>
          </ac:spMkLst>
        </pc:spChg>
      </pc:sldChg>
      <pc:sldChg chg="add del ord">
        <pc:chgData name="Jorge Ortiz Malfey" userId="a5710c21-cd4d-4325-b9f9-c67448551c33" providerId="ADAL" clId="{215AD684-3290-4E36-B3B3-981848FDB598}" dt="2022-04-13T11:08:43.322" v="3490" actId="47"/>
        <pc:sldMkLst>
          <pc:docMk/>
          <pc:sldMk cId="396347990" sldId="506"/>
        </pc:sldMkLst>
      </pc:sldChg>
      <pc:sldChg chg="add del ord">
        <pc:chgData name="Jorge Ortiz Malfey" userId="a5710c21-cd4d-4325-b9f9-c67448551c33" providerId="ADAL" clId="{215AD684-3290-4E36-B3B3-981848FDB598}" dt="2022-04-13T11:08:43.322" v="3490" actId="47"/>
        <pc:sldMkLst>
          <pc:docMk/>
          <pc:sldMk cId="3248783896" sldId="507"/>
        </pc:sldMkLst>
      </pc:sldChg>
      <pc:sldChg chg="add del ord">
        <pc:chgData name="Jorge Ortiz Malfey" userId="a5710c21-cd4d-4325-b9f9-c67448551c33" providerId="ADAL" clId="{215AD684-3290-4E36-B3B3-981848FDB598}" dt="2022-04-13T11:08:43.322" v="3490" actId="47"/>
        <pc:sldMkLst>
          <pc:docMk/>
          <pc:sldMk cId="3585783771" sldId="508"/>
        </pc:sldMkLst>
      </pc:sldChg>
      <pc:sldChg chg="add del ord">
        <pc:chgData name="Jorge Ortiz Malfey" userId="a5710c21-cd4d-4325-b9f9-c67448551c33" providerId="ADAL" clId="{215AD684-3290-4E36-B3B3-981848FDB598}" dt="2022-04-13T11:08:43.322" v="3490" actId="47"/>
        <pc:sldMkLst>
          <pc:docMk/>
          <pc:sldMk cId="727352675" sldId="511"/>
        </pc:sldMkLst>
      </pc:sldChg>
      <pc:sldChg chg="addSp delSp modSp new mod">
        <pc:chgData name="Jorge Ortiz Malfey" userId="a5710c21-cd4d-4325-b9f9-c67448551c33" providerId="ADAL" clId="{215AD684-3290-4E36-B3B3-981848FDB598}" dt="2022-04-08T08:29:46.600" v="862" actId="1076"/>
        <pc:sldMkLst>
          <pc:docMk/>
          <pc:sldMk cId="80867691" sldId="512"/>
        </pc:sldMkLst>
        <pc:spChg chg="mod">
          <ac:chgData name="Jorge Ortiz Malfey" userId="a5710c21-cd4d-4325-b9f9-c67448551c33" providerId="ADAL" clId="{215AD684-3290-4E36-B3B3-981848FDB598}" dt="2022-04-08T08:20:21.891" v="442" actId="1076"/>
          <ac:spMkLst>
            <pc:docMk/>
            <pc:sldMk cId="80867691" sldId="512"/>
            <ac:spMk id="2" creationId="{D436D0FB-F8D4-428E-A285-9ED583134B37}"/>
          </ac:spMkLst>
        </pc:spChg>
        <pc:spChg chg="del">
          <ac:chgData name="Jorge Ortiz Malfey" userId="a5710c21-cd4d-4325-b9f9-c67448551c33" providerId="ADAL" clId="{215AD684-3290-4E36-B3B3-981848FDB598}" dt="2022-04-08T07:26:26.382" v="73" actId="478"/>
          <ac:spMkLst>
            <pc:docMk/>
            <pc:sldMk cId="80867691" sldId="512"/>
            <ac:spMk id="3" creationId="{A7155FB8-4DC6-4B24-92C5-1B25A2648F98}"/>
          </ac:spMkLst>
        </pc:spChg>
        <pc:spChg chg="add del mod">
          <ac:chgData name="Jorge Ortiz Malfey" userId="a5710c21-cd4d-4325-b9f9-c67448551c33" providerId="ADAL" clId="{215AD684-3290-4E36-B3B3-981848FDB598}" dt="2022-04-08T07:27:22.628" v="90" actId="478"/>
          <ac:spMkLst>
            <pc:docMk/>
            <pc:sldMk cId="80867691" sldId="512"/>
            <ac:spMk id="7" creationId="{B1838660-129F-4EC7-A3DA-B0EF08B83671}"/>
          </ac:spMkLst>
        </pc:spChg>
        <pc:spChg chg="add del mod">
          <ac:chgData name="Jorge Ortiz Malfey" userId="a5710c21-cd4d-4325-b9f9-c67448551c33" providerId="ADAL" clId="{215AD684-3290-4E36-B3B3-981848FDB598}" dt="2022-04-08T07:28:19.388" v="95" actId="478"/>
          <ac:spMkLst>
            <pc:docMk/>
            <pc:sldMk cId="80867691" sldId="512"/>
            <ac:spMk id="8" creationId="{6EA0D4E3-C34C-4E69-B951-6B455AC30559}"/>
          </ac:spMkLst>
        </pc:spChg>
        <pc:spChg chg="add del mod">
          <ac:chgData name="Jorge Ortiz Malfey" userId="a5710c21-cd4d-4325-b9f9-c67448551c33" providerId="ADAL" clId="{215AD684-3290-4E36-B3B3-981848FDB598}" dt="2022-04-08T07:57:26.013" v="258" actId="478"/>
          <ac:spMkLst>
            <pc:docMk/>
            <pc:sldMk cId="80867691" sldId="512"/>
            <ac:spMk id="9" creationId="{463F4084-5946-4D8A-BA6D-4D15B3F4152F}"/>
          </ac:spMkLst>
        </pc:spChg>
        <pc:spChg chg="add mod">
          <ac:chgData name="Jorge Ortiz Malfey" userId="a5710c21-cd4d-4325-b9f9-c67448551c33" providerId="ADAL" clId="{215AD684-3290-4E36-B3B3-981848FDB598}" dt="2022-04-08T08:29:42.768" v="861" actId="1076"/>
          <ac:spMkLst>
            <pc:docMk/>
            <pc:sldMk cId="80867691" sldId="512"/>
            <ac:spMk id="10" creationId="{C2463123-EC77-41E4-8327-487ACEFF106A}"/>
          </ac:spMkLst>
        </pc:spChg>
        <pc:spChg chg="mod">
          <ac:chgData name="Jorge Ortiz Malfey" userId="a5710c21-cd4d-4325-b9f9-c67448551c33" providerId="ADAL" clId="{215AD684-3290-4E36-B3B3-981848FDB598}" dt="2022-04-08T08:29:42.768" v="861" actId="1076"/>
          <ac:spMkLst>
            <pc:docMk/>
            <pc:sldMk cId="80867691" sldId="512"/>
            <ac:spMk id="12" creationId="{4893A3BC-17B6-4FAD-9E83-F720673C228C}"/>
          </ac:spMkLst>
        </pc:spChg>
        <pc:spChg chg="mod">
          <ac:chgData name="Jorge Ortiz Malfey" userId="a5710c21-cd4d-4325-b9f9-c67448551c33" providerId="ADAL" clId="{215AD684-3290-4E36-B3B3-981848FDB598}" dt="2022-04-08T08:29:42.768" v="861" actId="1076"/>
          <ac:spMkLst>
            <pc:docMk/>
            <pc:sldMk cId="80867691" sldId="512"/>
            <ac:spMk id="13" creationId="{C5E47C2D-1B98-431B-93F2-4A37B36C7582}"/>
          </ac:spMkLst>
        </pc:spChg>
        <pc:spChg chg="mod">
          <ac:chgData name="Jorge Ortiz Malfey" userId="a5710c21-cd4d-4325-b9f9-c67448551c33" providerId="ADAL" clId="{215AD684-3290-4E36-B3B3-981848FDB598}" dt="2022-04-08T08:29:42.768" v="861" actId="1076"/>
          <ac:spMkLst>
            <pc:docMk/>
            <pc:sldMk cId="80867691" sldId="512"/>
            <ac:spMk id="14" creationId="{031EA2AA-8F45-4CD5-903B-07947E915A44}"/>
          </ac:spMkLst>
        </pc:spChg>
        <pc:spChg chg="mod">
          <ac:chgData name="Jorge Ortiz Malfey" userId="a5710c21-cd4d-4325-b9f9-c67448551c33" providerId="ADAL" clId="{215AD684-3290-4E36-B3B3-981848FDB598}" dt="2022-04-08T08:29:42.768" v="861" actId="1076"/>
          <ac:spMkLst>
            <pc:docMk/>
            <pc:sldMk cId="80867691" sldId="512"/>
            <ac:spMk id="15" creationId="{2921EEFF-9F41-40BC-8916-E4B206B2C311}"/>
          </ac:spMkLst>
        </pc:spChg>
        <pc:spChg chg="mod">
          <ac:chgData name="Jorge Ortiz Malfey" userId="a5710c21-cd4d-4325-b9f9-c67448551c33" providerId="ADAL" clId="{215AD684-3290-4E36-B3B3-981848FDB598}" dt="2022-04-08T08:29:42.768" v="861" actId="1076"/>
          <ac:spMkLst>
            <pc:docMk/>
            <pc:sldMk cId="80867691" sldId="512"/>
            <ac:spMk id="16" creationId="{B523174D-84DA-42AB-B478-CAF9BF6ECDF4}"/>
          </ac:spMkLst>
        </pc:spChg>
        <pc:spChg chg="mod">
          <ac:chgData name="Jorge Ortiz Malfey" userId="a5710c21-cd4d-4325-b9f9-c67448551c33" providerId="ADAL" clId="{215AD684-3290-4E36-B3B3-981848FDB598}" dt="2022-04-08T08:29:42.768" v="861" actId="1076"/>
          <ac:spMkLst>
            <pc:docMk/>
            <pc:sldMk cId="80867691" sldId="512"/>
            <ac:spMk id="17" creationId="{59CC37EA-A0DD-4BD2-8707-E01D60E7452A}"/>
          </ac:spMkLst>
        </pc:spChg>
        <pc:spChg chg="mod">
          <ac:chgData name="Jorge Ortiz Malfey" userId="a5710c21-cd4d-4325-b9f9-c67448551c33" providerId="ADAL" clId="{215AD684-3290-4E36-B3B3-981848FDB598}" dt="2022-04-08T08:29:42.768" v="861" actId="1076"/>
          <ac:spMkLst>
            <pc:docMk/>
            <pc:sldMk cId="80867691" sldId="512"/>
            <ac:spMk id="18" creationId="{55033A8B-1FA4-486D-B284-0395E74CF97A}"/>
          </ac:spMkLst>
        </pc:spChg>
        <pc:spChg chg="mod">
          <ac:chgData name="Jorge Ortiz Malfey" userId="a5710c21-cd4d-4325-b9f9-c67448551c33" providerId="ADAL" clId="{215AD684-3290-4E36-B3B3-981848FDB598}" dt="2022-04-08T08:29:42.768" v="861" actId="1076"/>
          <ac:spMkLst>
            <pc:docMk/>
            <pc:sldMk cId="80867691" sldId="512"/>
            <ac:spMk id="19" creationId="{0E3E0A84-4BF9-4A2F-8976-A3BE4C0CE66F}"/>
          </ac:spMkLst>
        </pc:spChg>
        <pc:spChg chg="mod">
          <ac:chgData name="Jorge Ortiz Malfey" userId="a5710c21-cd4d-4325-b9f9-c67448551c33" providerId="ADAL" clId="{215AD684-3290-4E36-B3B3-981848FDB598}" dt="2022-04-08T08:29:42.768" v="861" actId="1076"/>
          <ac:spMkLst>
            <pc:docMk/>
            <pc:sldMk cId="80867691" sldId="512"/>
            <ac:spMk id="20" creationId="{C4DFD11F-91F5-4723-9D58-681D97EB1AD7}"/>
          </ac:spMkLst>
        </pc:spChg>
        <pc:spChg chg="add del mod">
          <ac:chgData name="Jorge Ortiz Malfey" userId="a5710c21-cd4d-4325-b9f9-c67448551c33" providerId="ADAL" clId="{215AD684-3290-4E36-B3B3-981848FDB598}" dt="2022-04-08T07:54:58.734" v="220" actId="478"/>
          <ac:spMkLst>
            <pc:docMk/>
            <pc:sldMk cId="80867691" sldId="512"/>
            <ac:spMk id="21" creationId="{A55A7422-B7D4-4B2A-8321-4720C71FF7CB}"/>
          </ac:spMkLst>
        </pc:spChg>
        <pc:spChg chg="add del mod">
          <ac:chgData name="Jorge Ortiz Malfey" userId="a5710c21-cd4d-4325-b9f9-c67448551c33" providerId="ADAL" clId="{215AD684-3290-4E36-B3B3-981848FDB598}" dt="2022-04-08T07:54:46.796" v="217" actId="478"/>
          <ac:spMkLst>
            <pc:docMk/>
            <pc:sldMk cId="80867691" sldId="512"/>
            <ac:spMk id="22" creationId="{7CE63B27-C612-45C3-8465-DA6E7075958B}"/>
          </ac:spMkLst>
        </pc:spChg>
        <pc:spChg chg="add del mod">
          <ac:chgData name="Jorge Ortiz Malfey" userId="a5710c21-cd4d-4325-b9f9-c67448551c33" providerId="ADAL" clId="{215AD684-3290-4E36-B3B3-981848FDB598}" dt="2022-04-08T07:55:00.892" v="221" actId="478"/>
          <ac:spMkLst>
            <pc:docMk/>
            <pc:sldMk cId="80867691" sldId="512"/>
            <ac:spMk id="23" creationId="{FDFF3998-4363-4040-B083-65673AC5FEFC}"/>
          </ac:spMkLst>
        </pc:spChg>
        <pc:spChg chg="add del mod">
          <ac:chgData name="Jorge Ortiz Malfey" userId="a5710c21-cd4d-4325-b9f9-c67448551c33" providerId="ADAL" clId="{215AD684-3290-4E36-B3B3-981848FDB598}" dt="2022-04-08T07:54:53.755" v="219" actId="478"/>
          <ac:spMkLst>
            <pc:docMk/>
            <pc:sldMk cId="80867691" sldId="512"/>
            <ac:spMk id="24" creationId="{76C6D58B-A737-45B5-A1DD-F38B8BDC2429}"/>
          </ac:spMkLst>
        </pc:spChg>
        <pc:spChg chg="mod">
          <ac:chgData name="Jorge Ortiz Malfey" userId="a5710c21-cd4d-4325-b9f9-c67448551c33" providerId="ADAL" clId="{215AD684-3290-4E36-B3B3-981848FDB598}" dt="2022-04-08T07:54:10.842" v="202" actId="1076"/>
          <ac:spMkLst>
            <pc:docMk/>
            <pc:sldMk cId="80867691" sldId="512"/>
            <ac:spMk id="26" creationId="{9AFB881F-3A9A-4364-B136-FD65AC2F9CB7}"/>
          </ac:spMkLst>
        </pc:spChg>
        <pc:spChg chg="mod">
          <ac:chgData name="Jorge Ortiz Malfey" userId="a5710c21-cd4d-4325-b9f9-c67448551c33" providerId="ADAL" clId="{215AD684-3290-4E36-B3B3-981848FDB598}" dt="2022-04-08T07:54:10.842" v="202" actId="1076"/>
          <ac:spMkLst>
            <pc:docMk/>
            <pc:sldMk cId="80867691" sldId="512"/>
            <ac:spMk id="27" creationId="{F6415E9E-5952-464F-BFCA-E95440DF9871}"/>
          </ac:spMkLst>
        </pc:spChg>
        <pc:spChg chg="mod">
          <ac:chgData name="Jorge Ortiz Malfey" userId="a5710c21-cd4d-4325-b9f9-c67448551c33" providerId="ADAL" clId="{215AD684-3290-4E36-B3B3-981848FDB598}" dt="2022-04-08T07:54:10.842" v="202" actId="1076"/>
          <ac:spMkLst>
            <pc:docMk/>
            <pc:sldMk cId="80867691" sldId="512"/>
            <ac:spMk id="28" creationId="{8F4F977A-E592-411A-B043-C0943AE12016}"/>
          </ac:spMkLst>
        </pc:spChg>
        <pc:spChg chg="mod">
          <ac:chgData name="Jorge Ortiz Malfey" userId="a5710c21-cd4d-4325-b9f9-c67448551c33" providerId="ADAL" clId="{215AD684-3290-4E36-B3B3-981848FDB598}" dt="2022-04-08T07:54:10.842" v="202" actId="1076"/>
          <ac:spMkLst>
            <pc:docMk/>
            <pc:sldMk cId="80867691" sldId="512"/>
            <ac:spMk id="30" creationId="{3A38E064-195C-4F3F-9A03-9A05D5EF526A}"/>
          </ac:spMkLst>
        </pc:spChg>
        <pc:spChg chg="mod">
          <ac:chgData name="Jorge Ortiz Malfey" userId="a5710c21-cd4d-4325-b9f9-c67448551c33" providerId="ADAL" clId="{215AD684-3290-4E36-B3B3-981848FDB598}" dt="2022-04-08T07:54:10.842" v="202" actId="1076"/>
          <ac:spMkLst>
            <pc:docMk/>
            <pc:sldMk cId="80867691" sldId="512"/>
            <ac:spMk id="31" creationId="{B9BEE6F4-2818-4CCB-9E73-7B25F6E2DB00}"/>
          </ac:spMkLst>
        </pc:spChg>
        <pc:spChg chg="mod">
          <ac:chgData name="Jorge Ortiz Malfey" userId="a5710c21-cd4d-4325-b9f9-c67448551c33" providerId="ADAL" clId="{215AD684-3290-4E36-B3B3-981848FDB598}" dt="2022-04-08T07:54:10.842" v="202" actId="1076"/>
          <ac:spMkLst>
            <pc:docMk/>
            <pc:sldMk cId="80867691" sldId="512"/>
            <ac:spMk id="32" creationId="{18068492-ABC0-4AB2-81E4-1DAB33BE477F}"/>
          </ac:spMkLst>
        </pc:spChg>
        <pc:spChg chg="mod">
          <ac:chgData name="Jorge Ortiz Malfey" userId="a5710c21-cd4d-4325-b9f9-c67448551c33" providerId="ADAL" clId="{215AD684-3290-4E36-B3B3-981848FDB598}" dt="2022-04-08T07:54:10.842" v="202" actId="1076"/>
          <ac:spMkLst>
            <pc:docMk/>
            <pc:sldMk cId="80867691" sldId="512"/>
            <ac:spMk id="33" creationId="{C8CC43AF-A04C-487F-8FBB-77AAD0324EA8}"/>
          </ac:spMkLst>
        </pc:spChg>
        <pc:spChg chg="mod">
          <ac:chgData name="Jorge Ortiz Malfey" userId="a5710c21-cd4d-4325-b9f9-c67448551c33" providerId="ADAL" clId="{215AD684-3290-4E36-B3B3-981848FDB598}" dt="2022-04-08T07:54:10.842" v="202" actId="1076"/>
          <ac:spMkLst>
            <pc:docMk/>
            <pc:sldMk cId="80867691" sldId="512"/>
            <ac:spMk id="35" creationId="{32418F15-970A-4594-80D8-342F436C792A}"/>
          </ac:spMkLst>
        </pc:spChg>
        <pc:spChg chg="mod">
          <ac:chgData name="Jorge Ortiz Malfey" userId="a5710c21-cd4d-4325-b9f9-c67448551c33" providerId="ADAL" clId="{215AD684-3290-4E36-B3B3-981848FDB598}" dt="2022-04-08T07:54:10.842" v="202" actId="1076"/>
          <ac:spMkLst>
            <pc:docMk/>
            <pc:sldMk cId="80867691" sldId="512"/>
            <ac:spMk id="36" creationId="{9FB2534A-2F0B-4F7F-A6B1-5D12A78D1284}"/>
          </ac:spMkLst>
        </pc:spChg>
        <pc:spChg chg="add mod">
          <ac:chgData name="Jorge Ortiz Malfey" userId="a5710c21-cd4d-4325-b9f9-c67448551c33" providerId="ADAL" clId="{215AD684-3290-4E36-B3B3-981848FDB598}" dt="2022-04-08T08:29:42.768" v="861" actId="1076"/>
          <ac:spMkLst>
            <pc:docMk/>
            <pc:sldMk cId="80867691" sldId="512"/>
            <ac:spMk id="39" creationId="{19E743EB-9A3F-4579-B500-B10C0FB0BA70}"/>
          </ac:spMkLst>
        </pc:spChg>
        <pc:spChg chg="add mod">
          <ac:chgData name="Jorge Ortiz Malfey" userId="a5710c21-cd4d-4325-b9f9-c67448551c33" providerId="ADAL" clId="{215AD684-3290-4E36-B3B3-981848FDB598}" dt="2022-04-08T08:29:42.768" v="861" actId="1076"/>
          <ac:spMkLst>
            <pc:docMk/>
            <pc:sldMk cId="80867691" sldId="512"/>
            <ac:spMk id="41" creationId="{B14426F9-45B2-4218-9010-E2552CA3352E}"/>
          </ac:spMkLst>
        </pc:spChg>
        <pc:spChg chg="add mod">
          <ac:chgData name="Jorge Ortiz Malfey" userId="a5710c21-cd4d-4325-b9f9-c67448551c33" providerId="ADAL" clId="{215AD684-3290-4E36-B3B3-981848FDB598}" dt="2022-04-08T08:29:42.768" v="861" actId="1076"/>
          <ac:spMkLst>
            <pc:docMk/>
            <pc:sldMk cId="80867691" sldId="512"/>
            <ac:spMk id="43" creationId="{F54C9A30-0BEE-4123-A4C1-D11AE8630C17}"/>
          </ac:spMkLst>
        </pc:spChg>
        <pc:spChg chg="add mod">
          <ac:chgData name="Jorge Ortiz Malfey" userId="a5710c21-cd4d-4325-b9f9-c67448551c33" providerId="ADAL" clId="{215AD684-3290-4E36-B3B3-981848FDB598}" dt="2022-04-08T08:29:42.768" v="861" actId="1076"/>
          <ac:spMkLst>
            <pc:docMk/>
            <pc:sldMk cId="80867691" sldId="512"/>
            <ac:spMk id="45" creationId="{134807F7-E07B-489F-B1DE-1923A07CCEF5}"/>
          </ac:spMkLst>
        </pc:spChg>
        <pc:spChg chg="add mod">
          <ac:chgData name="Jorge Ortiz Malfey" userId="a5710c21-cd4d-4325-b9f9-c67448551c33" providerId="ADAL" clId="{215AD684-3290-4E36-B3B3-981848FDB598}" dt="2022-04-08T08:29:42.768" v="861" actId="1076"/>
          <ac:spMkLst>
            <pc:docMk/>
            <pc:sldMk cId="80867691" sldId="512"/>
            <ac:spMk id="47" creationId="{6AC08B24-EF1C-4EE7-B114-C9451D0904BF}"/>
          </ac:spMkLst>
        </pc:spChg>
        <pc:spChg chg="add mod">
          <ac:chgData name="Jorge Ortiz Malfey" userId="a5710c21-cd4d-4325-b9f9-c67448551c33" providerId="ADAL" clId="{215AD684-3290-4E36-B3B3-981848FDB598}" dt="2022-04-08T08:29:42.768" v="861" actId="1076"/>
          <ac:spMkLst>
            <pc:docMk/>
            <pc:sldMk cId="80867691" sldId="512"/>
            <ac:spMk id="49" creationId="{94F04734-0DCF-4A76-A66B-861925E12A45}"/>
          </ac:spMkLst>
        </pc:spChg>
        <pc:grpChg chg="add mod">
          <ac:chgData name="Jorge Ortiz Malfey" userId="a5710c21-cd4d-4325-b9f9-c67448551c33" providerId="ADAL" clId="{215AD684-3290-4E36-B3B3-981848FDB598}" dt="2022-04-08T08:29:42.768" v="861" actId="1076"/>
          <ac:grpSpMkLst>
            <pc:docMk/>
            <pc:sldMk cId="80867691" sldId="512"/>
            <ac:grpSpMk id="11" creationId="{0872C7EB-0F73-457D-B5FA-2AE6BDA30093}"/>
          </ac:grpSpMkLst>
        </pc:grpChg>
        <pc:grpChg chg="add del mod">
          <ac:chgData name="Jorge Ortiz Malfey" userId="a5710c21-cd4d-4325-b9f9-c67448551c33" providerId="ADAL" clId="{215AD684-3290-4E36-B3B3-981848FDB598}" dt="2022-04-08T07:54:26.677" v="212" actId="478"/>
          <ac:grpSpMkLst>
            <pc:docMk/>
            <pc:sldMk cId="80867691" sldId="512"/>
            <ac:grpSpMk id="25" creationId="{22763EA7-3237-41B2-AE90-9ED50AE80347}"/>
          </ac:grpSpMkLst>
        </pc:grpChg>
        <pc:grpChg chg="add del mod">
          <ac:chgData name="Jorge Ortiz Malfey" userId="a5710c21-cd4d-4325-b9f9-c67448551c33" providerId="ADAL" clId="{215AD684-3290-4E36-B3B3-981848FDB598}" dt="2022-04-08T07:54:49.196" v="218" actId="478"/>
          <ac:grpSpMkLst>
            <pc:docMk/>
            <pc:sldMk cId="80867691" sldId="512"/>
            <ac:grpSpMk id="29" creationId="{967480C9-7C79-4B34-9DB6-F378A3BBC06C}"/>
          </ac:grpSpMkLst>
        </pc:grpChg>
        <pc:grpChg chg="add del mod">
          <ac:chgData name="Jorge Ortiz Malfey" userId="a5710c21-cd4d-4325-b9f9-c67448551c33" providerId="ADAL" clId="{215AD684-3290-4E36-B3B3-981848FDB598}" dt="2022-04-08T07:54:44.071" v="216" actId="478"/>
          <ac:grpSpMkLst>
            <pc:docMk/>
            <pc:sldMk cId="80867691" sldId="512"/>
            <ac:grpSpMk id="34" creationId="{0E5F6E8B-13E5-4F16-9A18-67BFE779C084}"/>
          </ac:grpSpMkLst>
        </pc:grpChg>
        <pc:picChg chg="add mod modCrop">
          <ac:chgData name="Jorge Ortiz Malfey" userId="a5710c21-cd4d-4325-b9f9-c67448551c33" providerId="ADAL" clId="{215AD684-3290-4E36-B3B3-981848FDB598}" dt="2022-04-08T08:19:22.341" v="437" actId="1076"/>
          <ac:picMkLst>
            <pc:docMk/>
            <pc:sldMk cId="80867691" sldId="512"/>
            <ac:picMk id="50" creationId="{C4FBB918-6D76-4E56-A842-FE1D7823DB09}"/>
          </ac:picMkLst>
        </pc:picChg>
        <pc:picChg chg="add mod modCrop">
          <ac:chgData name="Jorge Ortiz Malfey" userId="a5710c21-cd4d-4325-b9f9-c67448551c33" providerId="ADAL" clId="{215AD684-3290-4E36-B3B3-981848FDB598}" dt="2022-04-08T08:19:19.906" v="436" actId="1076"/>
          <ac:picMkLst>
            <pc:docMk/>
            <pc:sldMk cId="80867691" sldId="512"/>
            <ac:picMk id="51" creationId="{A353C102-DC82-4A35-849A-EC80F55341A6}"/>
          </ac:picMkLst>
        </pc:picChg>
        <pc:picChg chg="add mod">
          <ac:chgData name="Jorge Ortiz Malfey" userId="a5710c21-cd4d-4325-b9f9-c67448551c33" providerId="ADAL" clId="{215AD684-3290-4E36-B3B3-981848FDB598}" dt="2022-04-08T08:19:17.582" v="435" actId="1076"/>
          <ac:picMkLst>
            <pc:docMk/>
            <pc:sldMk cId="80867691" sldId="512"/>
            <ac:picMk id="52" creationId="{255CDA7C-F594-4D4F-8855-79BB9193BCC1}"/>
          </ac:picMkLst>
        </pc:picChg>
        <pc:picChg chg="add del mod">
          <ac:chgData name="Jorge Ortiz Malfey" userId="a5710c21-cd4d-4325-b9f9-c67448551c33" providerId="ADAL" clId="{215AD684-3290-4E36-B3B3-981848FDB598}" dt="2022-04-08T08:11:27.597" v="374" actId="478"/>
          <ac:picMkLst>
            <pc:docMk/>
            <pc:sldMk cId="80867691" sldId="512"/>
            <ac:picMk id="53" creationId="{831ECE32-D904-4687-9356-E5AB652D4B68}"/>
          </ac:picMkLst>
        </pc:picChg>
        <pc:picChg chg="add del mod">
          <ac:chgData name="Jorge Ortiz Malfey" userId="a5710c21-cd4d-4325-b9f9-c67448551c33" providerId="ADAL" clId="{215AD684-3290-4E36-B3B3-981848FDB598}" dt="2022-04-08T08:11:26.056" v="373" actId="478"/>
          <ac:picMkLst>
            <pc:docMk/>
            <pc:sldMk cId="80867691" sldId="512"/>
            <ac:picMk id="55" creationId="{B88645D8-3B4A-4C66-8653-6FD59ABC2F90}"/>
          </ac:picMkLst>
        </pc:picChg>
        <pc:picChg chg="add mod">
          <ac:chgData name="Jorge Ortiz Malfey" userId="a5710c21-cd4d-4325-b9f9-c67448551c33" providerId="ADAL" clId="{215AD684-3290-4E36-B3B3-981848FDB598}" dt="2022-04-08T08:29:42.768" v="861" actId="1076"/>
          <ac:picMkLst>
            <pc:docMk/>
            <pc:sldMk cId="80867691" sldId="512"/>
            <ac:picMk id="57" creationId="{7CE56A19-35B9-4B6F-9E87-8FEB57296BE8}"/>
          </ac:picMkLst>
        </pc:picChg>
        <pc:picChg chg="add mod">
          <ac:chgData name="Jorge Ortiz Malfey" userId="a5710c21-cd4d-4325-b9f9-c67448551c33" providerId="ADAL" clId="{215AD684-3290-4E36-B3B3-981848FDB598}" dt="2022-04-08T08:19:14.354" v="434" actId="1076"/>
          <ac:picMkLst>
            <pc:docMk/>
            <pc:sldMk cId="80867691" sldId="512"/>
            <ac:picMk id="59" creationId="{2B905F52-41C5-4E6B-A456-3AC4E10E57AC}"/>
          </ac:picMkLst>
        </pc:picChg>
        <pc:picChg chg="add del mod">
          <ac:chgData name="Jorge Ortiz Malfey" userId="a5710c21-cd4d-4325-b9f9-c67448551c33" providerId="ADAL" clId="{215AD684-3290-4E36-B3B3-981848FDB598}" dt="2022-04-08T08:14:43.603" v="396" actId="478"/>
          <ac:picMkLst>
            <pc:docMk/>
            <pc:sldMk cId="80867691" sldId="512"/>
            <ac:picMk id="60" creationId="{E275E6E4-8B46-484F-9C9A-548BC4764311}"/>
          </ac:picMkLst>
        </pc:picChg>
        <pc:picChg chg="add del mod">
          <ac:chgData name="Jorge Ortiz Malfey" userId="a5710c21-cd4d-4325-b9f9-c67448551c33" providerId="ADAL" clId="{215AD684-3290-4E36-B3B3-981848FDB598}" dt="2022-04-08T08:16:55.552" v="412" actId="478"/>
          <ac:picMkLst>
            <pc:docMk/>
            <pc:sldMk cId="80867691" sldId="512"/>
            <ac:picMk id="62" creationId="{AD1E50E1-DB89-44B9-BD01-C36F373C4C09}"/>
          </ac:picMkLst>
        </pc:picChg>
        <pc:picChg chg="add mod">
          <ac:chgData name="Jorge Ortiz Malfey" userId="a5710c21-cd4d-4325-b9f9-c67448551c33" providerId="ADAL" clId="{215AD684-3290-4E36-B3B3-981848FDB598}" dt="2022-04-08T08:29:42.768" v="861" actId="1076"/>
          <ac:picMkLst>
            <pc:docMk/>
            <pc:sldMk cId="80867691" sldId="512"/>
            <ac:picMk id="1024" creationId="{640067A5-9EB0-4E13-9FB5-2288036102B4}"/>
          </ac:picMkLst>
        </pc:picChg>
        <pc:picChg chg="add mod">
          <ac:chgData name="Jorge Ortiz Malfey" userId="a5710c21-cd4d-4325-b9f9-c67448551c33" providerId="ADAL" clId="{215AD684-3290-4E36-B3B3-981848FDB598}" dt="2022-04-08T08:29:46.600" v="862" actId="1076"/>
          <ac:picMkLst>
            <pc:docMk/>
            <pc:sldMk cId="80867691" sldId="512"/>
            <ac:picMk id="1026" creationId="{01F5B2C3-B0BF-411B-8BBE-8FA87D15A953}"/>
          </ac:picMkLst>
        </pc:picChg>
        <pc:picChg chg="add mod">
          <ac:chgData name="Jorge Ortiz Malfey" userId="a5710c21-cd4d-4325-b9f9-c67448551c33" providerId="ADAL" clId="{215AD684-3290-4E36-B3B3-981848FDB598}" dt="2022-04-08T08:29:42.768" v="861" actId="1076"/>
          <ac:picMkLst>
            <pc:docMk/>
            <pc:sldMk cId="80867691" sldId="512"/>
            <ac:picMk id="1027" creationId="{11A5C4B1-A03C-486E-8D16-0595CDECB28F}"/>
          </ac:picMkLst>
        </pc:picChg>
        <pc:picChg chg="add mod">
          <ac:chgData name="Jorge Ortiz Malfey" userId="a5710c21-cd4d-4325-b9f9-c67448551c33" providerId="ADAL" clId="{215AD684-3290-4E36-B3B3-981848FDB598}" dt="2022-04-08T08:29:42.768" v="861" actId="1076"/>
          <ac:picMkLst>
            <pc:docMk/>
            <pc:sldMk cId="80867691" sldId="512"/>
            <ac:picMk id="1029" creationId="{D56E1E54-D3FF-4830-A1B4-947B2E6C8C0E}"/>
          </ac:picMkLst>
        </pc:picChg>
        <pc:picChg chg="add mod">
          <ac:chgData name="Jorge Ortiz Malfey" userId="a5710c21-cd4d-4325-b9f9-c67448551c33" providerId="ADAL" clId="{215AD684-3290-4E36-B3B3-981848FDB598}" dt="2022-04-08T08:29:42.768" v="861" actId="1076"/>
          <ac:picMkLst>
            <pc:docMk/>
            <pc:sldMk cId="80867691" sldId="512"/>
            <ac:picMk id="1031" creationId="{88B66F80-5C92-42CC-901A-5FB7FEFEFCD6}"/>
          </ac:picMkLst>
        </pc:picChg>
        <pc:picChg chg="add mod">
          <ac:chgData name="Jorge Ortiz Malfey" userId="a5710c21-cd4d-4325-b9f9-c67448551c33" providerId="ADAL" clId="{215AD684-3290-4E36-B3B3-981848FDB598}" dt="2022-04-08T08:29:42.768" v="861" actId="1076"/>
          <ac:picMkLst>
            <pc:docMk/>
            <pc:sldMk cId="80867691" sldId="512"/>
            <ac:picMk id="1033" creationId="{121C8F21-53C6-4D8E-9462-0065A575B970}"/>
          </ac:picMkLst>
        </pc:picChg>
        <pc:picChg chg="add mod">
          <ac:chgData name="Jorge Ortiz Malfey" userId="a5710c21-cd4d-4325-b9f9-c67448551c33" providerId="ADAL" clId="{215AD684-3290-4E36-B3B3-981848FDB598}" dt="2022-04-08T08:29:42.768" v="861" actId="1076"/>
          <ac:picMkLst>
            <pc:docMk/>
            <pc:sldMk cId="80867691" sldId="512"/>
            <ac:picMk id="1035" creationId="{3D77212A-5745-4CD1-9A83-231D77B21385}"/>
          </ac:picMkLst>
        </pc:picChg>
      </pc:sldChg>
      <pc:sldChg chg="add">
        <pc:chgData name="Jorge Ortiz Malfey" userId="a5710c21-cd4d-4325-b9f9-c67448551c33" providerId="ADAL" clId="{215AD684-3290-4E36-B3B3-981848FDB598}" dt="2022-04-08T08:04:39.622" v="271"/>
        <pc:sldMkLst>
          <pc:docMk/>
          <pc:sldMk cId="1983034291" sldId="513"/>
        </pc:sldMkLst>
      </pc:sldChg>
      <pc:sldChg chg="add">
        <pc:chgData name="Jorge Ortiz Malfey" userId="a5710c21-cd4d-4325-b9f9-c67448551c33" providerId="ADAL" clId="{215AD684-3290-4E36-B3B3-981848FDB598}" dt="2022-04-08T08:04:39.622" v="271"/>
        <pc:sldMkLst>
          <pc:docMk/>
          <pc:sldMk cId="1550675661" sldId="514"/>
        </pc:sldMkLst>
      </pc:sldChg>
      <pc:sldChg chg="add">
        <pc:chgData name="Jorge Ortiz Malfey" userId="a5710c21-cd4d-4325-b9f9-c67448551c33" providerId="ADAL" clId="{215AD684-3290-4E36-B3B3-981848FDB598}" dt="2022-04-08T08:04:39.622" v="271"/>
        <pc:sldMkLst>
          <pc:docMk/>
          <pc:sldMk cId="431832032" sldId="515"/>
        </pc:sldMkLst>
      </pc:sldChg>
      <pc:sldChg chg="add">
        <pc:chgData name="Jorge Ortiz Malfey" userId="a5710c21-cd4d-4325-b9f9-c67448551c33" providerId="ADAL" clId="{215AD684-3290-4E36-B3B3-981848FDB598}" dt="2022-04-08T08:04:39.622" v="271"/>
        <pc:sldMkLst>
          <pc:docMk/>
          <pc:sldMk cId="70192404" sldId="516"/>
        </pc:sldMkLst>
      </pc:sldChg>
      <pc:sldChg chg="add">
        <pc:chgData name="Jorge Ortiz Malfey" userId="a5710c21-cd4d-4325-b9f9-c67448551c33" providerId="ADAL" clId="{215AD684-3290-4E36-B3B3-981848FDB598}" dt="2022-04-08T08:04:39.622" v="271"/>
        <pc:sldMkLst>
          <pc:docMk/>
          <pc:sldMk cId="1377866517" sldId="517"/>
        </pc:sldMkLst>
      </pc:sldChg>
      <pc:sldChg chg="add">
        <pc:chgData name="Jorge Ortiz Malfey" userId="a5710c21-cd4d-4325-b9f9-c67448551c33" providerId="ADAL" clId="{215AD684-3290-4E36-B3B3-981848FDB598}" dt="2022-04-08T08:04:39.622" v="271"/>
        <pc:sldMkLst>
          <pc:docMk/>
          <pc:sldMk cId="2297359110" sldId="518"/>
        </pc:sldMkLst>
      </pc:sldChg>
      <pc:sldChg chg="addSp delSp modSp add mod ord">
        <pc:chgData name="Jorge Ortiz Malfey" userId="a5710c21-cd4d-4325-b9f9-c67448551c33" providerId="ADAL" clId="{215AD684-3290-4E36-B3B3-981848FDB598}" dt="2022-04-13T11:01:42.897" v="3487"/>
        <pc:sldMkLst>
          <pc:docMk/>
          <pc:sldMk cId="1286365685" sldId="519"/>
        </pc:sldMkLst>
        <pc:spChg chg="mod">
          <ac:chgData name="Jorge Ortiz Malfey" userId="a5710c21-cd4d-4325-b9f9-c67448551c33" providerId="ADAL" clId="{215AD684-3290-4E36-B3B3-981848FDB598}" dt="2022-04-08T08:22:22.578" v="506" actId="20577"/>
          <ac:spMkLst>
            <pc:docMk/>
            <pc:sldMk cId="1286365685" sldId="519"/>
            <ac:spMk id="6" creationId="{5C5271DB-4CED-40C7-9511-F72AE8F49AF1}"/>
          </ac:spMkLst>
        </pc:spChg>
        <pc:spChg chg="mod">
          <ac:chgData name="Jorge Ortiz Malfey" userId="a5710c21-cd4d-4325-b9f9-c67448551c33" providerId="ADAL" clId="{215AD684-3290-4E36-B3B3-981848FDB598}" dt="2022-04-13T11:01:42.897" v="3487"/>
          <ac:spMkLst>
            <pc:docMk/>
            <pc:sldMk cId="1286365685" sldId="519"/>
            <ac:spMk id="33" creationId="{0D91F779-A75D-4ABB-B507-CE533F9CA76A}"/>
          </ac:spMkLst>
        </pc:spChg>
        <pc:grpChg chg="del">
          <ac:chgData name="Jorge Ortiz Malfey" userId="a5710c21-cd4d-4325-b9f9-c67448551c33" providerId="ADAL" clId="{215AD684-3290-4E36-B3B3-981848FDB598}" dt="2022-04-13T11:01:42.495" v="3486" actId="478"/>
          <ac:grpSpMkLst>
            <pc:docMk/>
            <pc:sldMk cId="1286365685" sldId="519"/>
            <ac:grpSpMk id="2" creationId="{BDB1132C-C0C5-4095-82A7-E246F1A67887}"/>
          </ac:grpSpMkLst>
        </pc:grpChg>
        <pc:grpChg chg="add mod">
          <ac:chgData name="Jorge Ortiz Malfey" userId="a5710c21-cd4d-4325-b9f9-c67448551c33" providerId="ADAL" clId="{215AD684-3290-4E36-B3B3-981848FDB598}" dt="2022-04-13T11:01:42.897" v="3487"/>
          <ac:grpSpMkLst>
            <pc:docMk/>
            <pc:sldMk cId="1286365685" sldId="519"/>
            <ac:grpSpMk id="29" creationId="{1462C7F0-461D-47BA-8F4D-6B6BE7528DF6}"/>
          </ac:grpSpMkLst>
        </pc:grpChg>
        <pc:grpChg chg="mod">
          <ac:chgData name="Jorge Ortiz Malfey" userId="a5710c21-cd4d-4325-b9f9-c67448551c33" providerId="ADAL" clId="{215AD684-3290-4E36-B3B3-981848FDB598}" dt="2022-04-13T11:01:42.897" v="3487"/>
          <ac:grpSpMkLst>
            <pc:docMk/>
            <pc:sldMk cId="1286365685" sldId="519"/>
            <ac:grpSpMk id="30" creationId="{E507E430-5EFA-46D1-B04D-F04E55DC72AB}"/>
          </ac:grpSpMkLst>
        </pc:grpChg>
        <pc:picChg chg="mod">
          <ac:chgData name="Jorge Ortiz Malfey" userId="a5710c21-cd4d-4325-b9f9-c67448551c33" providerId="ADAL" clId="{215AD684-3290-4E36-B3B3-981848FDB598}" dt="2022-04-13T11:00:33.947" v="3474" actId="1076"/>
          <ac:picMkLst>
            <pc:docMk/>
            <pc:sldMk cId="1286365685" sldId="519"/>
            <ac:picMk id="5" creationId="{00000000-0000-0000-0000-000000000000}"/>
          </ac:picMkLst>
        </pc:picChg>
        <pc:picChg chg="add del mod">
          <ac:chgData name="Jorge Ortiz Malfey" userId="a5710c21-cd4d-4325-b9f9-c67448551c33" providerId="ADAL" clId="{215AD684-3290-4E36-B3B3-981848FDB598}" dt="2022-04-13T11:01:42.495" v="3486" actId="478"/>
          <ac:picMkLst>
            <pc:docMk/>
            <pc:sldMk cId="1286365685" sldId="519"/>
            <ac:picMk id="27" creationId="{57FA36D9-0EB3-42DD-B40F-738C606DCA5E}"/>
          </ac:picMkLst>
        </pc:picChg>
        <pc:picChg chg="mod">
          <ac:chgData name="Jorge Ortiz Malfey" userId="a5710c21-cd4d-4325-b9f9-c67448551c33" providerId="ADAL" clId="{215AD684-3290-4E36-B3B3-981848FDB598}" dt="2022-04-13T11:01:42.897" v="3487"/>
          <ac:picMkLst>
            <pc:docMk/>
            <pc:sldMk cId="1286365685" sldId="519"/>
            <ac:picMk id="31" creationId="{F3E80B43-9741-4775-AB67-61B4D03F90B8}"/>
          </ac:picMkLst>
        </pc:picChg>
        <pc:picChg chg="mod">
          <ac:chgData name="Jorge Ortiz Malfey" userId="a5710c21-cd4d-4325-b9f9-c67448551c33" providerId="ADAL" clId="{215AD684-3290-4E36-B3B3-981848FDB598}" dt="2022-04-13T11:01:42.897" v="3487"/>
          <ac:picMkLst>
            <pc:docMk/>
            <pc:sldMk cId="1286365685" sldId="519"/>
            <ac:picMk id="32" creationId="{27A2EA93-E6FC-4AD1-B130-92D907F86FD3}"/>
          </ac:picMkLst>
        </pc:picChg>
      </pc:sldChg>
      <pc:sldChg chg="addSp modSp add mod ord">
        <pc:chgData name="Jorge Ortiz Malfey" userId="a5710c21-cd4d-4325-b9f9-c67448551c33" providerId="ADAL" clId="{215AD684-3290-4E36-B3B3-981848FDB598}" dt="2022-04-13T11:01:36.619" v="3485" actId="20577"/>
        <pc:sldMkLst>
          <pc:docMk/>
          <pc:sldMk cId="4153847363" sldId="520"/>
        </pc:sldMkLst>
        <pc:spChg chg="mod">
          <ac:chgData name="Jorge Ortiz Malfey" userId="a5710c21-cd4d-4325-b9f9-c67448551c33" providerId="ADAL" clId="{215AD684-3290-4E36-B3B3-981848FDB598}" dt="2022-04-08T08:22:31.720" v="528" actId="20577"/>
          <ac:spMkLst>
            <pc:docMk/>
            <pc:sldMk cId="4153847363" sldId="520"/>
            <ac:spMk id="6" creationId="{5C5271DB-4CED-40C7-9511-F72AE8F49AF1}"/>
          </ac:spMkLst>
        </pc:spChg>
        <pc:spChg chg="mod">
          <ac:chgData name="Jorge Ortiz Malfey" userId="a5710c21-cd4d-4325-b9f9-c67448551c33" providerId="ADAL" clId="{215AD684-3290-4E36-B3B3-981848FDB598}" dt="2022-04-13T11:01:36.619" v="3485" actId="20577"/>
          <ac:spMkLst>
            <pc:docMk/>
            <pc:sldMk cId="4153847363" sldId="520"/>
            <ac:spMk id="12" creationId="{00000000-0000-0000-0000-000000000000}"/>
          </ac:spMkLst>
        </pc:spChg>
        <pc:spChg chg="mod">
          <ac:chgData name="Jorge Ortiz Malfey" userId="a5710c21-cd4d-4325-b9f9-c67448551c33" providerId="ADAL" clId="{215AD684-3290-4E36-B3B3-981848FDB598}" dt="2022-04-13T11:01:14.684" v="3482" actId="404"/>
          <ac:spMkLst>
            <pc:docMk/>
            <pc:sldMk cId="4153847363" sldId="520"/>
            <ac:spMk id="27" creationId="{165E2E89-FFA3-4988-8333-20E5C459344B}"/>
          </ac:spMkLst>
        </pc:spChg>
        <pc:grpChg chg="add mod">
          <ac:chgData name="Jorge Ortiz Malfey" userId="a5710c21-cd4d-4325-b9f9-c67448551c33" providerId="ADAL" clId="{215AD684-3290-4E36-B3B3-981848FDB598}" dt="2022-04-13T11:01:27.624" v="3483" actId="164"/>
          <ac:grpSpMkLst>
            <pc:docMk/>
            <pc:sldMk cId="4153847363" sldId="520"/>
            <ac:grpSpMk id="10" creationId="{F28D2A3B-0F95-4E24-99F1-4C1263F1A427}"/>
          </ac:grpSpMkLst>
        </pc:grpChg>
        <pc:grpChg chg="mod">
          <ac:chgData name="Jorge Ortiz Malfey" userId="a5710c21-cd4d-4325-b9f9-c67448551c33" providerId="ADAL" clId="{215AD684-3290-4E36-B3B3-981848FDB598}" dt="2022-04-13T11:01:27.624" v="3483" actId="164"/>
          <ac:grpSpMkLst>
            <pc:docMk/>
            <pc:sldMk cId="4153847363" sldId="520"/>
            <ac:grpSpMk id="25" creationId="{73680E13-047B-44F7-8AA4-256F92F8F567}"/>
          </ac:grpSpMkLst>
        </pc:grpChg>
        <pc:picChg chg="add mod">
          <ac:chgData name="Jorge Ortiz Malfey" userId="a5710c21-cd4d-4325-b9f9-c67448551c33" providerId="ADAL" clId="{215AD684-3290-4E36-B3B3-981848FDB598}" dt="2022-04-13T11:01:27.624" v="3483" actId="164"/>
          <ac:picMkLst>
            <pc:docMk/>
            <pc:sldMk cId="4153847363" sldId="520"/>
            <ac:picMk id="36" creationId="{99BEF80A-271D-41A0-B9BD-4C551B8ABA6F}"/>
          </ac:picMkLst>
        </pc:picChg>
      </pc:sldChg>
      <pc:sldChg chg="addSp delSp modSp new mod">
        <pc:chgData name="Jorge Ortiz Malfey" userId="a5710c21-cd4d-4325-b9f9-c67448551c33" providerId="ADAL" clId="{215AD684-3290-4E36-B3B3-981848FDB598}" dt="2022-04-08T09:44:13.820" v="1343" actId="1076"/>
        <pc:sldMkLst>
          <pc:docMk/>
          <pc:sldMk cId="1119494948" sldId="521"/>
        </pc:sldMkLst>
        <pc:spChg chg="mod">
          <ac:chgData name="Jorge Ortiz Malfey" userId="a5710c21-cd4d-4325-b9f9-c67448551c33" providerId="ADAL" clId="{215AD684-3290-4E36-B3B3-981848FDB598}" dt="2022-04-08T08:23:23.008" v="569" actId="20577"/>
          <ac:spMkLst>
            <pc:docMk/>
            <pc:sldMk cId="1119494948" sldId="521"/>
            <ac:spMk id="2" creationId="{0C02B0CB-7C29-4D99-B7A6-1A39ADA60B52}"/>
          </ac:spMkLst>
        </pc:spChg>
        <pc:spChg chg="del mod">
          <ac:chgData name="Jorge Ortiz Malfey" userId="a5710c21-cd4d-4325-b9f9-c67448551c33" providerId="ADAL" clId="{215AD684-3290-4E36-B3B3-981848FDB598}" dt="2022-04-08T09:40:12.303" v="1319" actId="478"/>
          <ac:spMkLst>
            <pc:docMk/>
            <pc:sldMk cId="1119494948" sldId="521"/>
            <ac:spMk id="3" creationId="{6ACAEB38-AD00-42D9-97C3-40186EDCF844}"/>
          </ac:spMkLst>
        </pc:spChg>
        <pc:spChg chg="add del mod">
          <ac:chgData name="Jorge Ortiz Malfey" userId="a5710c21-cd4d-4325-b9f9-c67448551c33" providerId="ADAL" clId="{215AD684-3290-4E36-B3B3-981848FDB598}" dt="2022-04-08T09:40:15.470" v="1320" actId="478"/>
          <ac:spMkLst>
            <pc:docMk/>
            <pc:sldMk cId="1119494948" sldId="521"/>
            <ac:spMk id="10" creationId="{A65141F2-0DC5-4F2B-9380-DB5F6EEE4619}"/>
          </ac:spMkLst>
        </pc:spChg>
        <pc:picChg chg="add mod">
          <ac:chgData name="Jorge Ortiz Malfey" userId="a5710c21-cd4d-4325-b9f9-c67448551c33" providerId="ADAL" clId="{215AD684-3290-4E36-B3B3-981848FDB598}" dt="2022-04-08T09:40:32.752" v="1324" actId="14100"/>
          <ac:picMkLst>
            <pc:docMk/>
            <pc:sldMk cId="1119494948" sldId="521"/>
            <ac:picMk id="8" creationId="{6FB21FF1-014C-473E-831A-0EBB4DBCE09B}"/>
          </ac:picMkLst>
        </pc:picChg>
        <pc:picChg chg="add mod">
          <ac:chgData name="Jorge Ortiz Malfey" userId="a5710c21-cd4d-4325-b9f9-c67448551c33" providerId="ADAL" clId="{215AD684-3290-4E36-B3B3-981848FDB598}" dt="2022-04-08T09:44:11.845" v="1342" actId="1076"/>
          <ac:picMkLst>
            <pc:docMk/>
            <pc:sldMk cId="1119494948" sldId="521"/>
            <ac:picMk id="12" creationId="{8491F1D3-5668-4F55-8B0C-0020A59FAD1B}"/>
          </ac:picMkLst>
        </pc:picChg>
        <pc:picChg chg="add mod">
          <ac:chgData name="Jorge Ortiz Malfey" userId="a5710c21-cd4d-4325-b9f9-c67448551c33" providerId="ADAL" clId="{215AD684-3290-4E36-B3B3-981848FDB598}" dt="2022-04-08T09:44:08.937" v="1341" actId="1076"/>
          <ac:picMkLst>
            <pc:docMk/>
            <pc:sldMk cId="1119494948" sldId="521"/>
            <ac:picMk id="14" creationId="{03D9A126-6283-4992-B4CD-4B901264B486}"/>
          </ac:picMkLst>
        </pc:picChg>
        <pc:picChg chg="add mod">
          <ac:chgData name="Jorge Ortiz Malfey" userId="a5710c21-cd4d-4325-b9f9-c67448551c33" providerId="ADAL" clId="{215AD684-3290-4E36-B3B3-981848FDB598}" dt="2022-04-08T09:44:00.983" v="1338" actId="1076"/>
          <ac:picMkLst>
            <pc:docMk/>
            <pc:sldMk cId="1119494948" sldId="521"/>
            <ac:picMk id="16" creationId="{68CE93A1-DADF-41D1-AFB7-C2B0582E3F23}"/>
          </ac:picMkLst>
        </pc:picChg>
        <pc:picChg chg="add mod">
          <ac:chgData name="Jorge Ortiz Malfey" userId="a5710c21-cd4d-4325-b9f9-c67448551c33" providerId="ADAL" clId="{215AD684-3290-4E36-B3B3-981848FDB598}" dt="2022-04-08T09:44:13.820" v="1343" actId="1076"/>
          <ac:picMkLst>
            <pc:docMk/>
            <pc:sldMk cId="1119494948" sldId="521"/>
            <ac:picMk id="18" creationId="{7C8E46AE-CD48-4977-87D0-96B7276024D9}"/>
          </ac:picMkLst>
        </pc:picChg>
      </pc:sldChg>
      <pc:sldChg chg="addSp delSp modSp new mod">
        <pc:chgData name="Jorge Ortiz Malfey" userId="a5710c21-cd4d-4325-b9f9-c67448551c33" providerId="ADAL" clId="{215AD684-3290-4E36-B3B3-981848FDB598}" dt="2022-04-11T13:43:34.249" v="3402" actId="14100"/>
        <pc:sldMkLst>
          <pc:docMk/>
          <pc:sldMk cId="1821518389" sldId="522"/>
        </pc:sldMkLst>
        <pc:spChg chg="mod">
          <ac:chgData name="Jorge Ortiz Malfey" userId="a5710c21-cd4d-4325-b9f9-c67448551c33" providerId="ADAL" clId="{215AD684-3290-4E36-B3B3-981848FDB598}" dt="2022-04-08T08:25:29.840" v="714" actId="20577"/>
          <ac:spMkLst>
            <pc:docMk/>
            <pc:sldMk cId="1821518389" sldId="522"/>
            <ac:spMk id="2" creationId="{C080C3FA-23EC-401A-9CFF-F11C7FBFD965}"/>
          </ac:spMkLst>
        </pc:spChg>
        <pc:spChg chg="add mod ord">
          <ac:chgData name="Jorge Ortiz Malfey" userId="a5710c21-cd4d-4325-b9f9-c67448551c33" providerId="ADAL" clId="{215AD684-3290-4E36-B3B3-981848FDB598}" dt="2022-04-11T13:43:34.249" v="3402" actId="14100"/>
          <ac:spMkLst>
            <pc:docMk/>
            <pc:sldMk cId="1821518389" sldId="522"/>
            <ac:spMk id="3" creationId="{5C781B1A-4368-460D-B0F1-4C69960DDA95}"/>
          </ac:spMkLst>
        </pc:spChg>
        <pc:spChg chg="del mod">
          <ac:chgData name="Jorge Ortiz Malfey" userId="a5710c21-cd4d-4325-b9f9-c67448551c33" providerId="ADAL" clId="{215AD684-3290-4E36-B3B3-981848FDB598}" dt="2022-04-08T08:53:57.816" v="1152" actId="478"/>
          <ac:spMkLst>
            <pc:docMk/>
            <pc:sldMk cId="1821518389" sldId="522"/>
            <ac:spMk id="3" creationId="{80541F4D-F0B3-443C-9EAA-BBC8EBEB532E}"/>
          </ac:spMkLst>
        </pc:spChg>
        <pc:spChg chg="add mod">
          <ac:chgData name="Jorge Ortiz Malfey" userId="a5710c21-cd4d-4325-b9f9-c67448551c33" providerId="ADAL" clId="{215AD684-3290-4E36-B3B3-981848FDB598}" dt="2022-04-08T08:35:16.310" v="1023" actId="1076"/>
          <ac:spMkLst>
            <pc:docMk/>
            <pc:sldMk cId="1821518389" sldId="522"/>
            <ac:spMk id="8" creationId="{B7DBE315-2D84-4368-8CDA-F0F81D0C250F}"/>
          </ac:spMkLst>
        </pc:spChg>
        <pc:spChg chg="add del mod">
          <ac:chgData name="Jorge Ortiz Malfey" userId="a5710c21-cd4d-4325-b9f9-c67448551c33" providerId="ADAL" clId="{215AD684-3290-4E36-B3B3-981848FDB598}" dt="2022-04-08T08:54:26.798" v="1157" actId="478"/>
          <ac:spMkLst>
            <pc:docMk/>
            <pc:sldMk cId="1821518389" sldId="522"/>
            <ac:spMk id="9" creationId="{FAD55607-3CB1-4612-BCFD-FA41F3207C42}"/>
          </ac:spMkLst>
        </pc:spChg>
        <pc:spChg chg="add del mod">
          <ac:chgData name="Jorge Ortiz Malfey" userId="a5710c21-cd4d-4325-b9f9-c67448551c33" providerId="ADAL" clId="{215AD684-3290-4E36-B3B3-981848FDB598}" dt="2022-04-08T08:54:08.796" v="1153" actId="478"/>
          <ac:spMkLst>
            <pc:docMk/>
            <pc:sldMk cId="1821518389" sldId="522"/>
            <ac:spMk id="19" creationId="{890A3408-ABC0-4595-B0F3-EB3845B29554}"/>
          </ac:spMkLst>
        </pc:spChg>
        <pc:picChg chg="add mod">
          <ac:chgData name="Jorge Ortiz Malfey" userId="a5710c21-cd4d-4325-b9f9-c67448551c33" providerId="ADAL" clId="{215AD684-3290-4E36-B3B3-981848FDB598}" dt="2022-04-08T08:34:34.473" v="949" actId="1076"/>
          <ac:picMkLst>
            <pc:docMk/>
            <pc:sldMk cId="1821518389" sldId="522"/>
            <ac:picMk id="7" creationId="{3F7293B8-9441-47DF-B36E-5575D1C65B3C}"/>
          </ac:picMkLst>
        </pc:picChg>
        <pc:picChg chg="add mod modCrop">
          <ac:chgData name="Jorge Ortiz Malfey" userId="a5710c21-cd4d-4325-b9f9-c67448551c33" providerId="ADAL" clId="{215AD684-3290-4E36-B3B3-981848FDB598}" dt="2022-04-08T08:55:10.574" v="1165" actId="1076"/>
          <ac:picMkLst>
            <pc:docMk/>
            <pc:sldMk cId="1821518389" sldId="522"/>
            <ac:picMk id="11" creationId="{C6194DD3-27A2-4977-8A4A-31039DB703D2}"/>
          </ac:picMkLst>
        </pc:picChg>
        <pc:picChg chg="add mod">
          <ac:chgData name="Jorge Ortiz Malfey" userId="a5710c21-cd4d-4325-b9f9-c67448551c33" providerId="ADAL" clId="{215AD684-3290-4E36-B3B3-981848FDB598}" dt="2022-04-11T13:42:35.203" v="3394" actId="1037"/>
          <ac:picMkLst>
            <pc:docMk/>
            <pc:sldMk cId="1821518389" sldId="522"/>
            <ac:picMk id="12" creationId="{621111C2-25F8-493C-B30B-D43B4FECECFC}"/>
          </ac:picMkLst>
        </pc:picChg>
        <pc:picChg chg="add del mod">
          <ac:chgData name="Jorge Ortiz Malfey" userId="a5710c21-cd4d-4325-b9f9-c67448551c33" providerId="ADAL" clId="{215AD684-3290-4E36-B3B3-981848FDB598}" dt="2022-04-08T08:47:53.905" v="1093" actId="478"/>
          <ac:picMkLst>
            <pc:docMk/>
            <pc:sldMk cId="1821518389" sldId="522"/>
            <ac:picMk id="13" creationId="{ADDD2857-2CDC-4ABD-9488-19524A60DFAC}"/>
          </ac:picMkLst>
        </pc:picChg>
        <pc:picChg chg="add mod">
          <ac:chgData name="Jorge Ortiz Malfey" userId="a5710c21-cd4d-4325-b9f9-c67448551c33" providerId="ADAL" clId="{215AD684-3290-4E36-B3B3-981848FDB598}" dt="2022-04-08T08:54:49.417" v="1161" actId="208"/>
          <ac:picMkLst>
            <pc:docMk/>
            <pc:sldMk cId="1821518389" sldId="522"/>
            <ac:picMk id="15" creationId="{5E4E0449-D3F9-4DB1-8873-721B66A073F1}"/>
          </ac:picMkLst>
        </pc:picChg>
        <pc:picChg chg="add mod">
          <ac:chgData name="Jorge Ortiz Malfey" userId="a5710c21-cd4d-4325-b9f9-c67448551c33" providerId="ADAL" clId="{215AD684-3290-4E36-B3B3-981848FDB598}" dt="2022-04-11T13:43:12.697" v="3398"/>
          <ac:picMkLst>
            <pc:docMk/>
            <pc:sldMk cId="1821518389" sldId="522"/>
            <ac:picMk id="17" creationId="{85A76D55-9B17-4368-8C46-C1B0B32DBAE3}"/>
          </ac:picMkLst>
        </pc:picChg>
      </pc:sldChg>
      <pc:sldChg chg="addSp delSp modSp new mod">
        <pc:chgData name="Jorge Ortiz Malfey" userId="a5710c21-cd4d-4325-b9f9-c67448551c33" providerId="ADAL" clId="{215AD684-3290-4E36-B3B3-981848FDB598}" dt="2022-04-08T08:52:44.354" v="1148" actId="1076"/>
        <pc:sldMkLst>
          <pc:docMk/>
          <pc:sldMk cId="993025742" sldId="523"/>
        </pc:sldMkLst>
        <pc:spChg chg="mod">
          <ac:chgData name="Jorge Ortiz Malfey" userId="a5710c21-cd4d-4325-b9f9-c67448551c33" providerId="ADAL" clId="{215AD684-3290-4E36-B3B3-981848FDB598}" dt="2022-04-08T08:52:36.053" v="1146" actId="20577"/>
          <ac:spMkLst>
            <pc:docMk/>
            <pc:sldMk cId="993025742" sldId="523"/>
            <ac:spMk id="2" creationId="{0406772C-C5D1-47BE-B4A4-66F1AA180894}"/>
          </ac:spMkLst>
        </pc:spChg>
        <pc:spChg chg="del">
          <ac:chgData name="Jorge Ortiz Malfey" userId="a5710c21-cd4d-4325-b9f9-c67448551c33" providerId="ADAL" clId="{215AD684-3290-4E36-B3B3-981848FDB598}" dt="2022-04-08T08:50:58.429" v="1104" actId="478"/>
          <ac:spMkLst>
            <pc:docMk/>
            <pc:sldMk cId="993025742" sldId="523"/>
            <ac:spMk id="3" creationId="{E77C63B7-7964-4E5B-8BFE-4703833DD8AC}"/>
          </ac:spMkLst>
        </pc:spChg>
        <pc:picChg chg="add del mod">
          <ac:chgData name="Jorge Ortiz Malfey" userId="a5710c21-cd4d-4325-b9f9-c67448551c33" providerId="ADAL" clId="{215AD684-3290-4E36-B3B3-981848FDB598}" dt="2022-04-08T08:51:17.828" v="1108" actId="478"/>
          <ac:picMkLst>
            <pc:docMk/>
            <pc:sldMk cId="993025742" sldId="523"/>
            <ac:picMk id="8" creationId="{0DA008E4-6F97-4C5C-A804-274F0D80B94E}"/>
          </ac:picMkLst>
        </pc:picChg>
        <pc:picChg chg="add mod modCrop">
          <ac:chgData name="Jorge Ortiz Malfey" userId="a5710c21-cd4d-4325-b9f9-c67448551c33" providerId="ADAL" clId="{215AD684-3290-4E36-B3B3-981848FDB598}" dt="2022-04-08T08:52:44.354" v="1148" actId="1076"/>
          <ac:picMkLst>
            <pc:docMk/>
            <pc:sldMk cId="993025742" sldId="523"/>
            <ac:picMk id="10" creationId="{342804FF-33C2-464B-AB0D-31CC02534E85}"/>
          </ac:picMkLst>
        </pc:picChg>
      </pc:sldChg>
      <pc:sldChg chg="addSp delSp modSp new mod">
        <pc:chgData name="Jorge Ortiz Malfey" userId="a5710c21-cd4d-4325-b9f9-c67448551c33" providerId="ADAL" clId="{215AD684-3290-4E36-B3B3-981848FDB598}" dt="2022-04-08T09:48:44.011" v="1381" actId="20577"/>
        <pc:sldMkLst>
          <pc:docMk/>
          <pc:sldMk cId="3185301157" sldId="524"/>
        </pc:sldMkLst>
        <pc:spChg chg="mod">
          <ac:chgData name="Jorge Ortiz Malfey" userId="a5710c21-cd4d-4325-b9f9-c67448551c33" providerId="ADAL" clId="{215AD684-3290-4E36-B3B3-981848FDB598}" dt="2022-04-08T09:48:44.011" v="1381" actId="20577"/>
          <ac:spMkLst>
            <pc:docMk/>
            <pc:sldMk cId="3185301157" sldId="524"/>
            <ac:spMk id="2" creationId="{434BA280-CF2E-4EC5-B32E-2BD10509C2CA}"/>
          </ac:spMkLst>
        </pc:spChg>
        <pc:spChg chg="del">
          <ac:chgData name="Jorge Ortiz Malfey" userId="a5710c21-cd4d-4325-b9f9-c67448551c33" providerId="ADAL" clId="{215AD684-3290-4E36-B3B3-981848FDB598}" dt="2022-04-08T09:48:29.883" v="1350" actId="22"/>
          <ac:spMkLst>
            <pc:docMk/>
            <pc:sldMk cId="3185301157" sldId="524"/>
            <ac:spMk id="3" creationId="{5970BE24-483E-4E8E-BA27-6A49BDC56876}"/>
          </ac:spMkLst>
        </pc:spChg>
        <pc:picChg chg="add mod ord">
          <ac:chgData name="Jorge Ortiz Malfey" userId="a5710c21-cd4d-4325-b9f9-c67448551c33" providerId="ADAL" clId="{215AD684-3290-4E36-B3B3-981848FDB598}" dt="2022-04-08T09:48:33.523" v="1351" actId="14100"/>
          <ac:picMkLst>
            <pc:docMk/>
            <pc:sldMk cId="3185301157" sldId="524"/>
            <ac:picMk id="8" creationId="{C2D69815-DB19-4598-957A-8D525F4266FA}"/>
          </ac:picMkLst>
        </pc:picChg>
      </pc:sldChg>
      <pc:sldChg chg="addSp delSp modSp add del mod ord modShow">
        <pc:chgData name="Jorge Ortiz Malfey" userId="a5710c21-cd4d-4325-b9f9-c67448551c33" providerId="ADAL" clId="{215AD684-3290-4E36-B3B3-981848FDB598}" dt="2022-04-13T11:08:43.322" v="3490" actId="47"/>
        <pc:sldMkLst>
          <pc:docMk/>
          <pc:sldMk cId="337146112" sldId="525"/>
        </pc:sldMkLst>
        <pc:spChg chg="del mod">
          <ac:chgData name="Jorge Ortiz Malfey" userId="a5710c21-cd4d-4325-b9f9-c67448551c33" providerId="ADAL" clId="{215AD684-3290-4E36-B3B3-981848FDB598}" dt="2022-04-08T09:00:32.585" v="1306" actId="478"/>
          <ac:spMkLst>
            <pc:docMk/>
            <pc:sldMk cId="337146112" sldId="525"/>
            <ac:spMk id="6" creationId="{5958C30F-1872-4616-B23A-FDAE76A38775}"/>
          </ac:spMkLst>
        </pc:spChg>
        <pc:spChg chg="add mod">
          <ac:chgData name="Jorge Ortiz Malfey" userId="a5710c21-cd4d-4325-b9f9-c67448551c33" providerId="ADAL" clId="{215AD684-3290-4E36-B3B3-981848FDB598}" dt="2022-04-08T09:01:21.087" v="1314" actId="14100"/>
          <ac:spMkLst>
            <pc:docMk/>
            <pc:sldMk cId="337146112" sldId="525"/>
            <ac:spMk id="13" creationId="{7724D187-121C-4EA7-B27A-F8F6C824B1B7}"/>
          </ac:spMkLst>
        </pc:spChg>
        <pc:spChg chg="add mod">
          <ac:chgData name="Jorge Ortiz Malfey" userId="a5710c21-cd4d-4325-b9f9-c67448551c33" providerId="ADAL" clId="{215AD684-3290-4E36-B3B3-981848FDB598}" dt="2022-04-08T09:00:46.687" v="1310" actId="14100"/>
          <ac:spMkLst>
            <pc:docMk/>
            <pc:sldMk cId="337146112" sldId="525"/>
            <ac:spMk id="17" creationId="{438F2B27-1F09-437D-A608-998D8245C0C5}"/>
          </ac:spMkLst>
        </pc:spChg>
        <pc:picChg chg="del">
          <ac:chgData name="Jorge Ortiz Malfey" userId="a5710c21-cd4d-4325-b9f9-c67448551c33" providerId="ADAL" clId="{215AD684-3290-4E36-B3B3-981848FDB598}" dt="2022-04-08T08:58:28.235" v="1176" actId="478"/>
          <ac:picMkLst>
            <pc:docMk/>
            <pc:sldMk cId="337146112" sldId="525"/>
            <ac:picMk id="9" creationId="{1E38A389-CDF9-4895-B857-4F5354C413C7}"/>
          </ac:picMkLst>
        </pc:picChg>
        <pc:picChg chg="add mod">
          <ac:chgData name="Jorge Ortiz Malfey" userId="a5710c21-cd4d-4325-b9f9-c67448551c33" providerId="ADAL" clId="{215AD684-3290-4E36-B3B3-981848FDB598}" dt="2022-04-08T08:59:19.798" v="1191" actId="1076"/>
          <ac:picMkLst>
            <pc:docMk/>
            <pc:sldMk cId="337146112" sldId="525"/>
            <ac:picMk id="11" creationId="{8BDF46B3-AB35-405C-A3AA-9AF91BCA5A52}"/>
          </ac:picMkLst>
        </pc:picChg>
        <pc:picChg chg="mod">
          <ac:chgData name="Jorge Ortiz Malfey" userId="a5710c21-cd4d-4325-b9f9-c67448551c33" providerId="ADAL" clId="{215AD684-3290-4E36-B3B3-981848FDB598}" dt="2022-04-08T09:01:10.226" v="1313" actId="14100"/>
          <ac:picMkLst>
            <pc:docMk/>
            <pc:sldMk cId="337146112" sldId="525"/>
            <ac:picMk id="16" creationId="{0204C64D-7CED-444F-A2E3-D9671D657A39}"/>
          </ac:picMkLst>
        </pc:picChg>
      </pc:sldChg>
      <pc:sldChg chg="addSp delSp modSp new add del mod ord modClrScheme chgLayout">
        <pc:chgData name="Jorge Ortiz Malfey" userId="a5710c21-cd4d-4325-b9f9-c67448551c33" providerId="ADAL" clId="{215AD684-3290-4E36-B3B3-981848FDB598}" dt="2022-04-13T11:08:43.322" v="3490" actId="47"/>
        <pc:sldMkLst>
          <pc:docMk/>
          <pc:sldMk cId="3436973518" sldId="526"/>
        </pc:sldMkLst>
        <pc:spChg chg="mod ord">
          <ac:chgData name="Jorge Ortiz Malfey" userId="a5710c21-cd4d-4325-b9f9-c67448551c33" providerId="ADAL" clId="{215AD684-3290-4E36-B3B3-981848FDB598}" dt="2022-04-08T10:09:26.415" v="2280" actId="20577"/>
          <ac:spMkLst>
            <pc:docMk/>
            <pc:sldMk cId="3436973518" sldId="526"/>
            <ac:spMk id="2" creationId="{85661A86-3442-4F14-8E07-FCE7BB6EAB3C}"/>
          </ac:spMkLst>
        </pc:spChg>
        <pc:spChg chg="del mod ord">
          <ac:chgData name="Jorge Ortiz Malfey" userId="a5710c21-cd4d-4325-b9f9-c67448551c33" providerId="ADAL" clId="{215AD684-3290-4E36-B3B3-981848FDB598}" dt="2022-04-08T09:53:46.429" v="1483" actId="478"/>
          <ac:spMkLst>
            <pc:docMk/>
            <pc:sldMk cId="3436973518" sldId="526"/>
            <ac:spMk id="3" creationId="{E36115DC-EC86-43A4-8B66-FB6B9F833179}"/>
          </ac:spMkLst>
        </pc:spChg>
        <pc:spChg chg="mod ord">
          <ac:chgData name="Jorge Ortiz Malfey" userId="a5710c21-cd4d-4325-b9f9-c67448551c33" providerId="ADAL" clId="{215AD684-3290-4E36-B3B3-981848FDB598}" dt="2022-04-08T09:53:32.878" v="1481" actId="700"/>
          <ac:spMkLst>
            <pc:docMk/>
            <pc:sldMk cId="3436973518" sldId="526"/>
            <ac:spMk id="4" creationId="{30B1746A-D7A3-4361-9768-D70D8C83949A}"/>
          </ac:spMkLst>
        </pc:spChg>
        <pc:spChg chg="mod ord">
          <ac:chgData name="Jorge Ortiz Malfey" userId="a5710c21-cd4d-4325-b9f9-c67448551c33" providerId="ADAL" clId="{215AD684-3290-4E36-B3B3-981848FDB598}" dt="2022-04-08T09:53:32.878" v="1481" actId="700"/>
          <ac:spMkLst>
            <pc:docMk/>
            <pc:sldMk cId="3436973518" sldId="526"/>
            <ac:spMk id="5" creationId="{25BFD522-0A0A-407D-8B22-CAF05A69045C}"/>
          </ac:spMkLst>
        </pc:spChg>
        <pc:spChg chg="mod ord">
          <ac:chgData name="Jorge Ortiz Malfey" userId="a5710c21-cd4d-4325-b9f9-c67448551c33" providerId="ADAL" clId="{215AD684-3290-4E36-B3B3-981848FDB598}" dt="2022-04-08T09:53:32.878" v="1481" actId="700"/>
          <ac:spMkLst>
            <pc:docMk/>
            <pc:sldMk cId="3436973518" sldId="526"/>
            <ac:spMk id="6" creationId="{9B18D8B3-A16F-40B2-AAE7-0D016E47C037}"/>
          </ac:spMkLst>
        </pc:spChg>
        <pc:spChg chg="add del mod ord">
          <ac:chgData name="Jorge Ortiz Malfey" userId="a5710c21-cd4d-4325-b9f9-c67448551c33" providerId="ADAL" clId="{215AD684-3290-4E36-B3B3-981848FDB598}" dt="2022-04-08T09:53:32.878" v="1481" actId="700"/>
          <ac:spMkLst>
            <pc:docMk/>
            <pc:sldMk cId="3436973518" sldId="526"/>
            <ac:spMk id="8" creationId="{0BC7D73F-3E93-4378-8374-380FE6579008}"/>
          </ac:spMkLst>
        </pc:spChg>
        <pc:spChg chg="add del mod ord">
          <ac:chgData name="Jorge Ortiz Malfey" userId="a5710c21-cd4d-4325-b9f9-c67448551c33" providerId="ADAL" clId="{215AD684-3290-4E36-B3B3-981848FDB598}" dt="2022-04-08T09:53:32.878" v="1481" actId="700"/>
          <ac:spMkLst>
            <pc:docMk/>
            <pc:sldMk cId="3436973518" sldId="526"/>
            <ac:spMk id="9" creationId="{EE2B58EA-FB09-45FE-BD1F-84301F0F1FED}"/>
          </ac:spMkLst>
        </pc:spChg>
        <pc:spChg chg="add del mod ord">
          <ac:chgData name="Jorge Ortiz Malfey" userId="a5710c21-cd4d-4325-b9f9-c67448551c33" providerId="ADAL" clId="{215AD684-3290-4E36-B3B3-981848FDB598}" dt="2022-04-08T09:53:32.878" v="1481" actId="700"/>
          <ac:spMkLst>
            <pc:docMk/>
            <pc:sldMk cId="3436973518" sldId="526"/>
            <ac:spMk id="10" creationId="{5E6513E8-2720-406A-A503-E9252BA8E3DD}"/>
          </ac:spMkLst>
        </pc:spChg>
        <pc:spChg chg="add del mod ord">
          <ac:chgData name="Jorge Ortiz Malfey" userId="a5710c21-cd4d-4325-b9f9-c67448551c33" providerId="ADAL" clId="{215AD684-3290-4E36-B3B3-981848FDB598}" dt="2022-04-08T09:53:32.878" v="1481" actId="700"/>
          <ac:spMkLst>
            <pc:docMk/>
            <pc:sldMk cId="3436973518" sldId="526"/>
            <ac:spMk id="11" creationId="{5BDC5A38-844D-47E8-B8D2-7557B4CB5EC3}"/>
          </ac:spMkLst>
        </pc:spChg>
        <pc:graphicFrameChg chg="add mod modGraphic">
          <ac:chgData name="Jorge Ortiz Malfey" userId="a5710c21-cd4d-4325-b9f9-c67448551c33" providerId="ADAL" clId="{215AD684-3290-4E36-B3B3-981848FDB598}" dt="2022-04-11T08:07:30.011" v="2389" actId="20577"/>
          <ac:graphicFrameMkLst>
            <pc:docMk/>
            <pc:sldMk cId="3436973518" sldId="526"/>
            <ac:graphicFrameMk id="12" creationId="{82E437F8-E45E-443F-BA9F-CBBBD369D5E9}"/>
          </ac:graphicFrameMkLst>
        </pc:graphicFrameChg>
        <pc:graphicFrameChg chg="add mod">
          <ac:chgData name="Jorge Ortiz Malfey" userId="a5710c21-cd4d-4325-b9f9-c67448551c33" providerId="ADAL" clId="{215AD684-3290-4E36-B3B3-981848FDB598}" dt="2022-04-08T10:24:10.397" v="2295" actId="14100"/>
          <ac:graphicFrameMkLst>
            <pc:docMk/>
            <pc:sldMk cId="3436973518" sldId="526"/>
            <ac:graphicFrameMk id="13" creationId="{6587F470-315C-4F55-8BBF-F3EDDC77EB1C}"/>
          </ac:graphicFrameMkLst>
        </pc:graphicFrameChg>
        <pc:picChg chg="add del mod">
          <ac:chgData name="Jorge Ortiz Malfey" userId="a5710c21-cd4d-4325-b9f9-c67448551c33" providerId="ADAL" clId="{215AD684-3290-4E36-B3B3-981848FDB598}" dt="2022-04-08T09:53:35.273" v="1482" actId="478"/>
          <ac:picMkLst>
            <pc:docMk/>
            <pc:sldMk cId="3436973518" sldId="526"/>
            <ac:picMk id="7" creationId="{F899C4A3-6354-43D2-B144-57F962EE06F7}"/>
          </ac:picMkLst>
        </pc:picChg>
      </pc:sldChg>
      <pc:sldChg chg="addSp delSp modSp new mod ord setBg">
        <pc:chgData name="Jorge Ortiz Malfey" userId="a5710c21-cd4d-4325-b9f9-c67448551c33" providerId="ADAL" clId="{215AD684-3290-4E36-B3B3-981848FDB598}" dt="2022-04-11T13:36:29.698" v="3206" actId="20577"/>
        <pc:sldMkLst>
          <pc:docMk/>
          <pc:sldMk cId="1192830864" sldId="527"/>
        </pc:sldMkLst>
        <pc:spChg chg="mod">
          <ac:chgData name="Jorge Ortiz Malfey" userId="a5710c21-cd4d-4325-b9f9-c67448551c33" providerId="ADAL" clId="{215AD684-3290-4E36-B3B3-981848FDB598}" dt="2022-04-11T13:36:29.698" v="3206" actId="20577"/>
          <ac:spMkLst>
            <pc:docMk/>
            <pc:sldMk cId="1192830864" sldId="527"/>
            <ac:spMk id="2" creationId="{F99C2185-EFE1-4254-ACF1-F39F3FFFB119}"/>
          </ac:spMkLst>
        </pc:spChg>
        <pc:spChg chg="del">
          <ac:chgData name="Jorge Ortiz Malfey" userId="a5710c21-cd4d-4325-b9f9-c67448551c33" providerId="ADAL" clId="{215AD684-3290-4E36-B3B3-981848FDB598}" dt="2022-04-11T08:10:47.654" v="2392" actId="478"/>
          <ac:spMkLst>
            <pc:docMk/>
            <pc:sldMk cId="1192830864" sldId="527"/>
            <ac:spMk id="3" creationId="{B6518517-EDEF-461E-9E46-43D3D5D5DB85}"/>
          </ac:spMkLst>
        </pc:spChg>
        <pc:spChg chg="add mod">
          <ac:chgData name="Jorge Ortiz Malfey" userId="a5710c21-cd4d-4325-b9f9-c67448551c33" providerId="ADAL" clId="{215AD684-3290-4E36-B3B3-981848FDB598}" dt="2022-04-11T08:15:34.869" v="2462" actId="164"/>
          <ac:spMkLst>
            <pc:docMk/>
            <pc:sldMk cId="1192830864" sldId="527"/>
            <ac:spMk id="11" creationId="{211B8B16-748F-456E-8F18-EF4841AF01D1}"/>
          </ac:spMkLst>
        </pc:spChg>
        <pc:spChg chg="add mod">
          <ac:chgData name="Jorge Ortiz Malfey" userId="a5710c21-cd4d-4325-b9f9-c67448551c33" providerId="ADAL" clId="{215AD684-3290-4E36-B3B3-981848FDB598}" dt="2022-04-11T13:19:43.354" v="3030" actId="207"/>
          <ac:spMkLst>
            <pc:docMk/>
            <pc:sldMk cId="1192830864" sldId="527"/>
            <ac:spMk id="12" creationId="{EC5C43EC-A42C-445A-8091-A3975BC27583}"/>
          </ac:spMkLst>
        </pc:spChg>
        <pc:spChg chg="add mod">
          <ac:chgData name="Jorge Ortiz Malfey" userId="a5710c21-cd4d-4325-b9f9-c67448551c33" providerId="ADAL" clId="{215AD684-3290-4E36-B3B3-981848FDB598}" dt="2022-04-11T13:21:16.304" v="3052" actId="1076"/>
          <ac:spMkLst>
            <pc:docMk/>
            <pc:sldMk cId="1192830864" sldId="527"/>
            <ac:spMk id="13" creationId="{0C1053E8-5B2A-4B1F-B6D2-D8BC2A184DE1}"/>
          </ac:spMkLst>
        </pc:spChg>
        <pc:spChg chg="add mod">
          <ac:chgData name="Jorge Ortiz Malfey" userId="a5710c21-cd4d-4325-b9f9-c67448551c33" providerId="ADAL" clId="{215AD684-3290-4E36-B3B3-981848FDB598}" dt="2022-04-11T13:19:46.275" v="3031" actId="207"/>
          <ac:spMkLst>
            <pc:docMk/>
            <pc:sldMk cId="1192830864" sldId="527"/>
            <ac:spMk id="14" creationId="{FA6EDCA5-80BC-4A6A-B1F6-2426107E1C26}"/>
          </ac:spMkLst>
        </pc:spChg>
        <pc:spChg chg="add mod">
          <ac:chgData name="Jorge Ortiz Malfey" userId="a5710c21-cd4d-4325-b9f9-c67448551c33" providerId="ADAL" clId="{215AD684-3290-4E36-B3B3-981848FDB598}" dt="2022-04-11T13:19:52.590" v="3033" actId="207"/>
          <ac:spMkLst>
            <pc:docMk/>
            <pc:sldMk cId="1192830864" sldId="527"/>
            <ac:spMk id="15" creationId="{D224E480-70BC-44C5-ABF1-95BA8DBF3ACA}"/>
          </ac:spMkLst>
        </pc:spChg>
        <pc:spChg chg="add mod">
          <ac:chgData name="Jorge Ortiz Malfey" userId="a5710c21-cd4d-4325-b9f9-c67448551c33" providerId="ADAL" clId="{215AD684-3290-4E36-B3B3-981848FDB598}" dt="2022-04-11T13:19:55.631" v="3034" actId="207"/>
          <ac:spMkLst>
            <pc:docMk/>
            <pc:sldMk cId="1192830864" sldId="527"/>
            <ac:spMk id="17" creationId="{D88DBE36-F28F-4833-AC7E-442551D6BE29}"/>
          </ac:spMkLst>
        </pc:spChg>
        <pc:spChg chg="add mod">
          <ac:chgData name="Jorge Ortiz Malfey" userId="a5710c21-cd4d-4325-b9f9-c67448551c33" providerId="ADAL" clId="{215AD684-3290-4E36-B3B3-981848FDB598}" dt="2022-04-11T13:27:32.805" v="3159" actId="1076"/>
          <ac:spMkLst>
            <pc:docMk/>
            <pc:sldMk cId="1192830864" sldId="527"/>
            <ac:spMk id="18" creationId="{8426D7EA-C1C3-4DDD-AD7F-77D4E0CEF1CF}"/>
          </ac:spMkLst>
        </pc:spChg>
        <pc:spChg chg="add mod">
          <ac:chgData name="Jorge Ortiz Malfey" userId="a5710c21-cd4d-4325-b9f9-c67448551c33" providerId="ADAL" clId="{215AD684-3290-4E36-B3B3-981848FDB598}" dt="2022-04-11T13:18:07.674" v="3020" actId="1076"/>
          <ac:spMkLst>
            <pc:docMk/>
            <pc:sldMk cId="1192830864" sldId="527"/>
            <ac:spMk id="25" creationId="{E238E789-C660-43E2-9B48-2095B77C318C}"/>
          </ac:spMkLst>
        </pc:spChg>
        <pc:spChg chg="add mod">
          <ac:chgData name="Jorge Ortiz Malfey" userId="a5710c21-cd4d-4325-b9f9-c67448551c33" providerId="ADAL" clId="{215AD684-3290-4E36-B3B3-981848FDB598}" dt="2022-04-11T13:26:48.985" v="3154" actId="20577"/>
          <ac:spMkLst>
            <pc:docMk/>
            <pc:sldMk cId="1192830864" sldId="527"/>
            <ac:spMk id="26" creationId="{D09235FF-C02B-4985-9520-B86C9C5BC9A1}"/>
          </ac:spMkLst>
        </pc:spChg>
        <pc:spChg chg="add mod">
          <ac:chgData name="Jorge Ortiz Malfey" userId="a5710c21-cd4d-4325-b9f9-c67448551c33" providerId="ADAL" clId="{215AD684-3290-4E36-B3B3-981848FDB598}" dt="2022-04-11T13:31:32.326" v="3164" actId="1076"/>
          <ac:spMkLst>
            <pc:docMk/>
            <pc:sldMk cId="1192830864" sldId="527"/>
            <ac:spMk id="30" creationId="{136551A0-BDF9-4F4A-8BDB-E8BBBE6A9094}"/>
          </ac:spMkLst>
        </pc:spChg>
        <pc:spChg chg="add del mod">
          <ac:chgData name="Jorge Ortiz Malfey" userId="a5710c21-cd4d-4325-b9f9-c67448551c33" providerId="ADAL" clId="{215AD684-3290-4E36-B3B3-981848FDB598}" dt="2022-04-11T13:15:48.716" v="2920" actId="478"/>
          <ac:spMkLst>
            <pc:docMk/>
            <pc:sldMk cId="1192830864" sldId="527"/>
            <ac:spMk id="34" creationId="{4D835F54-B438-45F6-87AB-A4AFF1ED106F}"/>
          </ac:spMkLst>
        </pc:spChg>
        <pc:spChg chg="add mod">
          <ac:chgData name="Jorge Ortiz Malfey" userId="a5710c21-cd4d-4325-b9f9-c67448551c33" providerId="ADAL" clId="{215AD684-3290-4E36-B3B3-981848FDB598}" dt="2022-04-11T13:17:18.353" v="2995" actId="1038"/>
          <ac:spMkLst>
            <pc:docMk/>
            <pc:sldMk cId="1192830864" sldId="527"/>
            <ac:spMk id="35" creationId="{93BEFAD7-8463-4115-ACF0-EE1A4BB99A23}"/>
          </ac:spMkLst>
        </pc:spChg>
        <pc:spChg chg="add mod">
          <ac:chgData name="Jorge Ortiz Malfey" userId="a5710c21-cd4d-4325-b9f9-c67448551c33" providerId="ADAL" clId="{215AD684-3290-4E36-B3B3-981848FDB598}" dt="2022-04-11T13:27:25.455" v="3158" actId="14100"/>
          <ac:spMkLst>
            <pc:docMk/>
            <pc:sldMk cId="1192830864" sldId="527"/>
            <ac:spMk id="36" creationId="{AA7276AB-FDDC-4D70-95CD-1E2E2A4DC987}"/>
          </ac:spMkLst>
        </pc:spChg>
        <pc:spChg chg="add mod">
          <ac:chgData name="Jorge Ortiz Malfey" userId="a5710c21-cd4d-4325-b9f9-c67448551c33" providerId="ADAL" clId="{215AD684-3290-4E36-B3B3-981848FDB598}" dt="2022-04-11T13:21:12.928" v="3051" actId="14100"/>
          <ac:spMkLst>
            <pc:docMk/>
            <pc:sldMk cId="1192830864" sldId="527"/>
            <ac:spMk id="37" creationId="{D7033EC1-7230-45B3-91A9-350F30C70064}"/>
          </ac:spMkLst>
        </pc:spChg>
        <pc:spChg chg="add del mod">
          <ac:chgData name="Jorge Ortiz Malfey" userId="a5710c21-cd4d-4325-b9f9-c67448551c33" providerId="ADAL" clId="{215AD684-3290-4E36-B3B3-981848FDB598}" dt="2022-04-11T13:21:48.950" v="3054" actId="478"/>
          <ac:spMkLst>
            <pc:docMk/>
            <pc:sldMk cId="1192830864" sldId="527"/>
            <ac:spMk id="38" creationId="{7BB620F0-B5B1-4DC5-BEBC-8603F1C5FBB4}"/>
          </ac:spMkLst>
        </pc:spChg>
        <pc:spChg chg="add del mod">
          <ac:chgData name="Jorge Ortiz Malfey" userId="a5710c21-cd4d-4325-b9f9-c67448551c33" providerId="ADAL" clId="{215AD684-3290-4E36-B3B3-981848FDB598}" dt="2022-04-11T13:21:48.950" v="3054" actId="478"/>
          <ac:spMkLst>
            <pc:docMk/>
            <pc:sldMk cId="1192830864" sldId="527"/>
            <ac:spMk id="39" creationId="{C6ABEA9B-2311-4D70-B541-469AFAA199F6}"/>
          </ac:spMkLst>
        </pc:spChg>
        <pc:spChg chg="add del mod">
          <ac:chgData name="Jorge Ortiz Malfey" userId="a5710c21-cd4d-4325-b9f9-c67448551c33" providerId="ADAL" clId="{215AD684-3290-4E36-B3B3-981848FDB598}" dt="2022-04-11T13:23:43.603" v="3101" actId="478"/>
          <ac:spMkLst>
            <pc:docMk/>
            <pc:sldMk cId="1192830864" sldId="527"/>
            <ac:spMk id="40" creationId="{9C540A4E-BEF4-4690-A648-123457A35034}"/>
          </ac:spMkLst>
        </pc:spChg>
        <pc:spChg chg="add mod">
          <ac:chgData name="Jorge Ortiz Malfey" userId="a5710c21-cd4d-4325-b9f9-c67448551c33" providerId="ADAL" clId="{215AD684-3290-4E36-B3B3-981848FDB598}" dt="2022-04-11T13:26:06.669" v="3142" actId="1037"/>
          <ac:spMkLst>
            <pc:docMk/>
            <pc:sldMk cId="1192830864" sldId="527"/>
            <ac:spMk id="41" creationId="{123E75DA-A2BD-49CD-B572-598AB8D3239B}"/>
          </ac:spMkLst>
        </pc:spChg>
        <pc:spChg chg="add mod">
          <ac:chgData name="Jorge Ortiz Malfey" userId="a5710c21-cd4d-4325-b9f9-c67448551c33" providerId="ADAL" clId="{215AD684-3290-4E36-B3B3-981848FDB598}" dt="2022-04-11T13:25:50.467" v="3134" actId="1038"/>
          <ac:spMkLst>
            <pc:docMk/>
            <pc:sldMk cId="1192830864" sldId="527"/>
            <ac:spMk id="53" creationId="{F7833213-967D-43A3-8FC9-71EE0FEFCEB1}"/>
          </ac:spMkLst>
        </pc:spChg>
        <pc:grpChg chg="add mod">
          <ac:chgData name="Jorge Ortiz Malfey" userId="a5710c21-cd4d-4325-b9f9-c67448551c33" providerId="ADAL" clId="{215AD684-3290-4E36-B3B3-981848FDB598}" dt="2022-04-11T13:25:23.166" v="3124" actId="1076"/>
          <ac:grpSpMkLst>
            <pc:docMk/>
            <pc:sldMk cId="1192830864" sldId="527"/>
            <ac:grpSpMk id="16" creationId="{1CCE4068-0B82-4E0A-97BA-C04AFE9D53BB}"/>
          </ac:grpSpMkLst>
        </pc:grpChg>
        <pc:picChg chg="add del mod">
          <ac:chgData name="Jorge Ortiz Malfey" userId="a5710c21-cd4d-4325-b9f9-c67448551c33" providerId="ADAL" clId="{215AD684-3290-4E36-B3B3-981848FDB598}" dt="2022-04-11T08:13:12.829" v="2412" actId="478"/>
          <ac:picMkLst>
            <pc:docMk/>
            <pc:sldMk cId="1192830864" sldId="527"/>
            <ac:picMk id="8" creationId="{B1A26F93-368C-4897-9A4A-3146374BF860}"/>
          </ac:picMkLst>
        </pc:picChg>
        <pc:picChg chg="add del mod">
          <ac:chgData name="Jorge Ortiz Malfey" userId="a5710c21-cd4d-4325-b9f9-c67448551c33" providerId="ADAL" clId="{215AD684-3290-4E36-B3B3-981848FDB598}" dt="2022-04-11T08:13:11.027" v="2411" actId="478"/>
          <ac:picMkLst>
            <pc:docMk/>
            <pc:sldMk cId="1192830864" sldId="527"/>
            <ac:picMk id="9" creationId="{9B2355CA-8ADB-4870-9CDC-22B0877EE544}"/>
          </ac:picMkLst>
        </pc:picChg>
        <pc:picChg chg="add mod modCrop">
          <ac:chgData name="Jorge Ortiz Malfey" userId="a5710c21-cd4d-4325-b9f9-c67448551c33" providerId="ADAL" clId="{215AD684-3290-4E36-B3B3-981848FDB598}" dt="2022-04-11T08:15:34.869" v="2462" actId="164"/>
          <ac:picMkLst>
            <pc:docMk/>
            <pc:sldMk cId="1192830864" sldId="527"/>
            <ac:picMk id="10" creationId="{AD6C3082-6983-4A9D-83E0-9025765F681E}"/>
          </ac:picMkLst>
        </pc:picChg>
        <pc:picChg chg="add mod">
          <ac:chgData name="Jorge Ortiz Malfey" userId="a5710c21-cd4d-4325-b9f9-c67448551c33" providerId="ADAL" clId="{215AD684-3290-4E36-B3B3-981848FDB598}" dt="2022-04-11T13:16:56.304" v="2930" actId="1076"/>
          <ac:picMkLst>
            <pc:docMk/>
            <pc:sldMk cId="1192830864" sldId="527"/>
            <ac:picMk id="31" creationId="{AF06EDFA-9B45-40D2-95DC-05DB6416A8C9}"/>
          </ac:picMkLst>
        </pc:picChg>
        <pc:picChg chg="add mod">
          <ac:chgData name="Jorge Ortiz Malfey" userId="a5710c21-cd4d-4325-b9f9-c67448551c33" providerId="ADAL" clId="{215AD684-3290-4E36-B3B3-981848FDB598}" dt="2022-04-11T13:16:56.304" v="2930" actId="1076"/>
          <ac:picMkLst>
            <pc:docMk/>
            <pc:sldMk cId="1192830864" sldId="527"/>
            <ac:picMk id="32" creationId="{8E1F92DD-BAD8-419D-9410-A25F9705EF8B}"/>
          </ac:picMkLst>
        </pc:picChg>
        <pc:picChg chg="add mod">
          <ac:chgData name="Jorge Ortiz Malfey" userId="a5710c21-cd4d-4325-b9f9-c67448551c33" providerId="ADAL" clId="{215AD684-3290-4E36-B3B3-981848FDB598}" dt="2022-04-11T13:31:43.554" v="3168" actId="1076"/>
          <ac:picMkLst>
            <pc:docMk/>
            <pc:sldMk cId="1192830864" sldId="527"/>
            <ac:picMk id="55" creationId="{8DAEFE84-A7F0-4947-A443-C5BC20357802}"/>
          </ac:picMkLst>
        </pc:picChg>
        <pc:picChg chg="add mod">
          <ac:chgData name="Jorge Ortiz Malfey" userId="a5710c21-cd4d-4325-b9f9-c67448551c33" providerId="ADAL" clId="{215AD684-3290-4E36-B3B3-981848FDB598}" dt="2022-04-11T13:31:41.879" v="3167" actId="1076"/>
          <ac:picMkLst>
            <pc:docMk/>
            <pc:sldMk cId="1192830864" sldId="527"/>
            <ac:picMk id="57" creationId="{F9BFA79E-F019-4FC3-993E-8C115B51903D}"/>
          </ac:picMkLst>
        </pc:picChg>
        <pc:cxnChg chg="add del mod">
          <ac:chgData name="Jorge Ortiz Malfey" userId="a5710c21-cd4d-4325-b9f9-c67448551c33" providerId="ADAL" clId="{215AD684-3290-4E36-B3B3-981848FDB598}" dt="2022-04-11T13:21:23.504" v="3053" actId="478"/>
          <ac:cxnSpMkLst>
            <pc:docMk/>
            <pc:sldMk cId="1192830864" sldId="527"/>
            <ac:cxnSpMk id="20" creationId="{C1808E9C-0A07-4380-ADDA-D4E9896EFFDD}"/>
          </ac:cxnSpMkLst>
        </pc:cxnChg>
        <pc:cxnChg chg="add del mod">
          <ac:chgData name="Jorge Ortiz Malfey" userId="a5710c21-cd4d-4325-b9f9-c67448551c33" providerId="ADAL" clId="{215AD684-3290-4E36-B3B3-981848FDB598}" dt="2022-04-11T13:21:07.049" v="3049" actId="478"/>
          <ac:cxnSpMkLst>
            <pc:docMk/>
            <pc:sldMk cId="1192830864" sldId="527"/>
            <ac:cxnSpMk id="22" creationId="{DC948513-D855-4D70-BD95-BAD9A447F88B}"/>
          </ac:cxnSpMkLst>
        </pc:cxnChg>
        <pc:cxnChg chg="add del mod">
          <ac:chgData name="Jorge Ortiz Malfey" userId="a5710c21-cd4d-4325-b9f9-c67448551c33" providerId="ADAL" clId="{215AD684-3290-4E36-B3B3-981848FDB598}" dt="2022-04-11T13:16:33.981" v="2927" actId="478"/>
          <ac:cxnSpMkLst>
            <pc:docMk/>
            <pc:sldMk cId="1192830864" sldId="527"/>
            <ac:cxnSpMk id="27" creationId="{B7795B2D-D385-4415-8547-C978A8A42EA0}"/>
          </ac:cxnSpMkLst>
        </pc:cxnChg>
        <pc:cxnChg chg="add mod">
          <ac:chgData name="Jorge Ortiz Malfey" userId="a5710c21-cd4d-4325-b9f9-c67448551c33" providerId="ADAL" clId="{215AD684-3290-4E36-B3B3-981848FDB598}" dt="2022-04-11T13:16:59.826" v="2931" actId="1076"/>
          <ac:cxnSpMkLst>
            <pc:docMk/>
            <pc:sldMk cId="1192830864" sldId="527"/>
            <ac:cxnSpMk id="29" creationId="{66F1ABF5-B61A-4279-BAAD-7D71CE151F8F}"/>
          </ac:cxnSpMkLst>
        </pc:cxnChg>
        <pc:cxnChg chg="add del mod">
          <ac:chgData name="Jorge Ortiz Malfey" userId="a5710c21-cd4d-4325-b9f9-c67448551c33" providerId="ADAL" clId="{215AD684-3290-4E36-B3B3-981848FDB598}" dt="2022-04-11T13:25:09.099" v="3120" actId="478"/>
          <ac:cxnSpMkLst>
            <pc:docMk/>
            <pc:sldMk cId="1192830864" sldId="527"/>
            <ac:cxnSpMk id="43" creationId="{F3542FC0-F124-40A3-A0BE-4CD13EBD75B0}"/>
          </ac:cxnSpMkLst>
        </pc:cxnChg>
        <pc:cxnChg chg="add del mod">
          <ac:chgData name="Jorge Ortiz Malfey" userId="a5710c21-cd4d-4325-b9f9-c67448551c33" providerId="ADAL" clId="{215AD684-3290-4E36-B3B3-981848FDB598}" dt="2022-04-11T13:26:17.707" v="3143" actId="478"/>
          <ac:cxnSpMkLst>
            <pc:docMk/>
            <pc:sldMk cId="1192830864" sldId="527"/>
            <ac:cxnSpMk id="46" creationId="{4F451208-539F-4103-B549-C0CE0EFC30F3}"/>
          </ac:cxnSpMkLst>
        </pc:cxnChg>
        <pc:cxnChg chg="add del mod">
          <ac:chgData name="Jorge Ortiz Malfey" userId="a5710c21-cd4d-4325-b9f9-c67448551c33" providerId="ADAL" clId="{215AD684-3290-4E36-B3B3-981848FDB598}" dt="2022-04-11T13:25:10.468" v="3121" actId="478"/>
          <ac:cxnSpMkLst>
            <pc:docMk/>
            <pc:sldMk cId="1192830864" sldId="527"/>
            <ac:cxnSpMk id="47" creationId="{C00DEA07-8FFE-4123-9A09-CF5C1ECF8AE3}"/>
          </ac:cxnSpMkLst>
        </pc:cxnChg>
      </pc:sldChg>
      <pc:sldChg chg="addSp delSp modSp new add del mod">
        <pc:chgData name="Jorge Ortiz Malfey" userId="a5710c21-cd4d-4325-b9f9-c67448551c33" providerId="ADAL" clId="{215AD684-3290-4E36-B3B3-981848FDB598}" dt="2022-04-13T11:08:36.984" v="3489" actId="47"/>
        <pc:sldMkLst>
          <pc:docMk/>
          <pc:sldMk cId="1831860383" sldId="528"/>
        </pc:sldMkLst>
        <pc:spChg chg="mod">
          <ac:chgData name="Jorge Ortiz Malfey" userId="a5710c21-cd4d-4325-b9f9-c67448551c33" providerId="ADAL" clId="{215AD684-3290-4E36-B3B3-981848FDB598}" dt="2022-04-11T13:45:56.108" v="3468" actId="1076"/>
          <ac:spMkLst>
            <pc:docMk/>
            <pc:sldMk cId="1831860383" sldId="528"/>
            <ac:spMk id="2" creationId="{E555ABDA-ECFF-4EC0-92EB-32DCA524826D}"/>
          </ac:spMkLst>
        </pc:spChg>
        <pc:spChg chg="del">
          <ac:chgData name="Jorge Ortiz Malfey" userId="a5710c21-cd4d-4325-b9f9-c67448551c33" providerId="ADAL" clId="{215AD684-3290-4E36-B3B3-981848FDB598}" dt="2022-04-11T13:38:24.428" v="3208" actId="22"/>
          <ac:spMkLst>
            <pc:docMk/>
            <pc:sldMk cId="1831860383" sldId="528"/>
            <ac:spMk id="3" creationId="{CE795982-619E-4EEA-A53C-F148C87D0E9C}"/>
          </ac:spMkLst>
        </pc:spChg>
        <pc:picChg chg="add mod ord">
          <ac:chgData name="Jorge Ortiz Malfey" userId="a5710c21-cd4d-4325-b9f9-c67448551c33" providerId="ADAL" clId="{215AD684-3290-4E36-B3B3-981848FDB598}" dt="2022-04-11T13:38:28.479" v="3209" actId="14100"/>
          <ac:picMkLst>
            <pc:docMk/>
            <pc:sldMk cId="1831860383" sldId="528"/>
            <ac:picMk id="8" creationId="{C1E82634-E413-442E-813A-4BD934E97871}"/>
          </ac:picMkLst>
        </pc:picChg>
      </pc:sldChg>
    </pc:docChg>
  </pc:docChgLst>
  <pc:docChgLst>
    <pc:chgData name="Jorge Ortiz Malfey" userId="a5710c21-cd4d-4325-b9f9-c67448551c33" providerId="ADAL" clId="{503012E0-C35E-412E-8088-38261994FFD9}"/>
    <pc:docChg chg="undo custSel addSld delSld modSld sldOrd">
      <pc:chgData name="Jorge Ortiz Malfey" userId="a5710c21-cd4d-4325-b9f9-c67448551c33" providerId="ADAL" clId="{503012E0-C35E-412E-8088-38261994FFD9}" dt="2022-03-26T11:10:24.471" v="2989" actId="1076"/>
      <pc:docMkLst>
        <pc:docMk/>
      </pc:docMkLst>
      <pc:sldChg chg="modSp mod ord">
        <pc:chgData name="Jorge Ortiz Malfey" userId="a5710c21-cd4d-4325-b9f9-c67448551c33" providerId="ADAL" clId="{503012E0-C35E-412E-8088-38261994FFD9}" dt="2022-03-26T10:50:28.411" v="2682" actId="20577"/>
        <pc:sldMkLst>
          <pc:docMk/>
          <pc:sldMk cId="151817710" sldId="295"/>
        </pc:sldMkLst>
        <pc:spChg chg="mod">
          <ac:chgData name="Jorge Ortiz Malfey" userId="a5710c21-cd4d-4325-b9f9-c67448551c33" providerId="ADAL" clId="{503012E0-C35E-412E-8088-38261994FFD9}" dt="2022-03-26T10:50:04.208" v="2680" actId="20577"/>
          <ac:spMkLst>
            <pc:docMk/>
            <pc:sldMk cId="151817710" sldId="295"/>
            <ac:spMk id="12" creationId="{00000000-0000-0000-0000-000000000000}"/>
          </ac:spMkLst>
        </pc:spChg>
        <pc:spChg chg="mod">
          <ac:chgData name="Jorge Ortiz Malfey" userId="a5710c21-cd4d-4325-b9f9-c67448551c33" providerId="ADAL" clId="{503012E0-C35E-412E-8088-38261994FFD9}" dt="2022-03-25T20:08:40.808" v="1607" actId="20577"/>
          <ac:spMkLst>
            <pc:docMk/>
            <pc:sldMk cId="151817710" sldId="295"/>
            <ac:spMk id="16" creationId="{D767E039-6E19-49D7-953F-2BFC88A92A83}"/>
          </ac:spMkLst>
        </pc:spChg>
        <pc:spChg chg="mod">
          <ac:chgData name="Jorge Ortiz Malfey" userId="a5710c21-cd4d-4325-b9f9-c67448551c33" providerId="ADAL" clId="{503012E0-C35E-412E-8088-38261994FFD9}" dt="2022-03-25T20:08:51.373" v="1644" actId="20577"/>
          <ac:spMkLst>
            <pc:docMk/>
            <pc:sldMk cId="151817710" sldId="295"/>
            <ac:spMk id="23" creationId="{9C961235-77CF-484C-8632-ABDF1DF98B73}"/>
          </ac:spMkLst>
        </pc:spChg>
        <pc:spChg chg="mod">
          <ac:chgData name="Jorge Ortiz Malfey" userId="a5710c21-cd4d-4325-b9f9-c67448551c33" providerId="ADAL" clId="{503012E0-C35E-412E-8088-38261994FFD9}" dt="2022-03-25T20:07:35.109" v="1504"/>
          <ac:spMkLst>
            <pc:docMk/>
            <pc:sldMk cId="151817710" sldId="295"/>
            <ac:spMk id="27" creationId="{165E2E89-FFA3-4988-8333-20E5C459344B}"/>
          </ac:spMkLst>
        </pc:spChg>
        <pc:spChg chg="mod">
          <ac:chgData name="Jorge Ortiz Malfey" userId="a5710c21-cd4d-4325-b9f9-c67448551c33" providerId="ADAL" clId="{503012E0-C35E-412E-8088-38261994FFD9}" dt="2022-03-25T20:10:16.199" v="1774"/>
          <ac:spMkLst>
            <pc:docMk/>
            <pc:sldMk cId="151817710" sldId="295"/>
            <ac:spMk id="35" creationId="{F7C3C415-12AF-4612-83EE-A34A372A6427}"/>
          </ac:spMkLst>
        </pc:spChg>
        <pc:grpChg chg="mod">
          <ac:chgData name="Jorge Ortiz Malfey" userId="a5710c21-cd4d-4325-b9f9-c67448551c33" providerId="ADAL" clId="{503012E0-C35E-412E-8088-38261994FFD9}" dt="2022-03-25T20:24:38.641" v="2043" actId="1076"/>
          <ac:grpSpMkLst>
            <pc:docMk/>
            <pc:sldMk cId="151817710" sldId="295"/>
            <ac:grpSpMk id="25" creationId="{73680E13-047B-44F7-8AA4-256F92F8F567}"/>
          </ac:grpSpMkLst>
        </pc:grpChg>
        <pc:graphicFrameChg chg="modGraphic">
          <ac:chgData name="Jorge Ortiz Malfey" userId="a5710c21-cd4d-4325-b9f9-c67448551c33" providerId="ADAL" clId="{503012E0-C35E-412E-8088-38261994FFD9}" dt="2022-03-26T10:50:28.411" v="2682" actId="20577"/>
          <ac:graphicFrameMkLst>
            <pc:docMk/>
            <pc:sldMk cId="151817710" sldId="295"/>
            <ac:graphicFrameMk id="11" creationId="{00000000-0000-0000-0000-000000000000}"/>
          </ac:graphicFrameMkLst>
        </pc:graphicFrameChg>
        <pc:picChg chg="mod">
          <ac:chgData name="Jorge Ortiz Malfey" userId="a5710c21-cd4d-4325-b9f9-c67448551c33" providerId="ADAL" clId="{503012E0-C35E-412E-8088-38261994FFD9}" dt="2022-03-26T10:50:10.011" v="2681" actId="1076"/>
          <ac:picMkLst>
            <pc:docMk/>
            <pc:sldMk cId="151817710" sldId="295"/>
            <ac:picMk id="5" creationId="{00000000-0000-0000-0000-000000000000}"/>
          </ac:picMkLst>
        </pc:picChg>
      </pc:sldChg>
      <pc:sldChg chg="modSp mod ord">
        <pc:chgData name="Jorge Ortiz Malfey" userId="a5710c21-cd4d-4325-b9f9-c67448551c33" providerId="ADAL" clId="{503012E0-C35E-412E-8088-38261994FFD9}" dt="2022-03-25T20:25:04.793" v="2044" actId="313"/>
        <pc:sldMkLst>
          <pc:docMk/>
          <pc:sldMk cId="1787355823" sldId="296"/>
        </pc:sldMkLst>
        <pc:spChg chg="mod">
          <ac:chgData name="Jorge Ortiz Malfey" userId="a5710c21-cd4d-4325-b9f9-c67448551c33" providerId="ADAL" clId="{503012E0-C35E-412E-8088-38261994FFD9}" dt="2022-03-25T19:59:07.955" v="733" actId="20577"/>
          <ac:spMkLst>
            <pc:docMk/>
            <pc:sldMk cId="1787355823" sldId="296"/>
            <ac:spMk id="6" creationId="{5C5271DB-4CED-40C7-9511-F72AE8F49AF1}"/>
          </ac:spMkLst>
        </pc:spChg>
        <pc:spChg chg="mod">
          <ac:chgData name="Jorge Ortiz Malfey" userId="a5710c21-cd4d-4325-b9f9-c67448551c33" providerId="ADAL" clId="{503012E0-C35E-412E-8088-38261994FFD9}" dt="2022-03-25T20:05:59.695" v="1367" actId="20577"/>
          <ac:spMkLst>
            <pc:docMk/>
            <pc:sldMk cId="1787355823" sldId="296"/>
            <ac:spMk id="13" creationId="{39823CDF-7E7D-4BD7-9341-A35F94BA64E3}"/>
          </ac:spMkLst>
        </pc:spChg>
        <pc:spChg chg="mod">
          <ac:chgData name="Jorge Ortiz Malfey" userId="a5710c21-cd4d-4325-b9f9-c67448551c33" providerId="ADAL" clId="{503012E0-C35E-412E-8088-38261994FFD9}" dt="2022-03-25T20:02:59.828" v="980" actId="113"/>
          <ac:spMkLst>
            <pc:docMk/>
            <pc:sldMk cId="1787355823" sldId="296"/>
            <ac:spMk id="20" creationId="{1924F133-DDCD-4ED8-A9ED-EF423CAAE7E3}"/>
          </ac:spMkLst>
        </pc:spChg>
        <pc:spChg chg="mod">
          <ac:chgData name="Jorge Ortiz Malfey" userId="a5710c21-cd4d-4325-b9f9-c67448551c33" providerId="ADAL" clId="{503012E0-C35E-412E-8088-38261994FFD9}" dt="2022-03-25T20:04:16.296" v="1125" actId="20577"/>
          <ac:spMkLst>
            <pc:docMk/>
            <pc:sldMk cId="1787355823" sldId="296"/>
            <ac:spMk id="23" creationId="{FC3C4AF7-3F22-42F9-846C-4F659DCED8AE}"/>
          </ac:spMkLst>
        </pc:spChg>
        <pc:spChg chg="mod">
          <ac:chgData name="Jorge Ortiz Malfey" userId="a5710c21-cd4d-4325-b9f9-c67448551c33" providerId="ADAL" clId="{503012E0-C35E-412E-8088-38261994FFD9}" dt="2022-03-25T20:05:53.962" v="1359" actId="20577"/>
          <ac:spMkLst>
            <pc:docMk/>
            <pc:sldMk cId="1787355823" sldId="296"/>
            <ac:spMk id="25" creationId="{D17185B0-561C-4F6C-989D-CA194BC40B42}"/>
          </ac:spMkLst>
        </pc:spChg>
        <pc:spChg chg="mod">
          <ac:chgData name="Jorge Ortiz Malfey" userId="a5710c21-cd4d-4325-b9f9-c67448551c33" providerId="ADAL" clId="{503012E0-C35E-412E-8088-38261994FFD9}" dt="2022-03-25T20:02:24.507" v="910" actId="20577"/>
          <ac:spMkLst>
            <pc:docMk/>
            <pc:sldMk cId="1787355823" sldId="296"/>
            <ac:spMk id="26" creationId="{E951F9BB-2667-47B4-B302-7215FDEA9A85}"/>
          </ac:spMkLst>
        </pc:spChg>
        <pc:graphicFrameChg chg="modGraphic">
          <ac:chgData name="Jorge Ortiz Malfey" userId="a5710c21-cd4d-4325-b9f9-c67448551c33" providerId="ADAL" clId="{503012E0-C35E-412E-8088-38261994FFD9}" dt="2022-03-25T20:25:04.793" v="2044" actId="313"/>
          <ac:graphicFrameMkLst>
            <pc:docMk/>
            <pc:sldMk cId="1787355823" sldId="296"/>
            <ac:graphicFrameMk id="15" creationId="{FF402382-E4BF-479A-ACE1-752420D1B7CB}"/>
          </ac:graphicFrameMkLst>
        </pc:graphicFrameChg>
        <pc:picChg chg="mod">
          <ac:chgData name="Jorge Ortiz Malfey" userId="a5710c21-cd4d-4325-b9f9-c67448551c33" providerId="ADAL" clId="{503012E0-C35E-412E-8088-38261994FFD9}" dt="2022-03-25T20:03:09.714" v="981" actId="1076"/>
          <ac:picMkLst>
            <pc:docMk/>
            <pc:sldMk cId="1787355823" sldId="296"/>
            <ac:picMk id="5" creationId="{00000000-0000-0000-0000-000000000000}"/>
          </ac:picMkLst>
        </pc:picChg>
      </pc:sldChg>
      <pc:sldChg chg="modSp mod">
        <pc:chgData name="Jorge Ortiz Malfey" userId="a5710c21-cd4d-4325-b9f9-c67448551c33" providerId="ADAL" clId="{503012E0-C35E-412E-8088-38261994FFD9}" dt="2022-03-25T20:13:50.428" v="1811" actId="20577"/>
        <pc:sldMkLst>
          <pc:docMk/>
          <pc:sldMk cId="3763137630" sldId="353"/>
        </pc:sldMkLst>
        <pc:spChg chg="mod">
          <ac:chgData name="Jorge Ortiz Malfey" userId="a5710c21-cd4d-4325-b9f9-c67448551c33" providerId="ADAL" clId="{503012E0-C35E-412E-8088-38261994FFD9}" dt="2022-03-25T20:13:50.428" v="1811" actId="20577"/>
          <ac:spMkLst>
            <pc:docMk/>
            <pc:sldMk cId="3763137630" sldId="353"/>
            <ac:spMk id="91" creationId="{D2BF1E4F-5672-4354-B4D0-9F2CF60DED16}"/>
          </ac:spMkLst>
        </pc:spChg>
        <pc:spChg chg="mod">
          <ac:chgData name="Jorge Ortiz Malfey" userId="a5710c21-cd4d-4325-b9f9-c67448551c33" providerId="ADAL" clId="{503012E0-C35E-412E-8088-38261994FFD9}" dt="2022-03-25T20:13:40.011" v="1802" actId="20577"/>
          <ac:spMkLst>
            <pc:docMk/>
            <pc:sldMk cId="3763137630" sldId="353"/>
            <ac:spMk id="93" creationId="{5B8CB357-D0B9-4AE2-B326-EAAD488EE7F1}"/>
          </ac:spMkLst>
        </pc:spChg>
      </pc:sldChg>
      <pc:sldChg chg="modSp mod">
        <pc:chgData name="Jorge Ortiz Malfey" userId="a5710c21-cd4d-4325-b9f9-c67448551c33" providerId="ADAL" clId="{503012E0-C35E-412E-8088-38261994FFD9}" dt="2022-03-25T19:48:11.799" v="613" actId="20577"/>
        <pc:sldMkLst>
          <pc:docMk/>
          <pc:sldMk cId="3603358659" sldId="398"/>
        </pc:sldMkLst>
        <pc:spChg chg="mod">
          <ac:chgData name="Jorge Ortiz Malfey" userId="a5710c21-cd4d-4325-b9f9-c67448551c33" providerId="ADAL" clId="{503012E0-C35E-412E-8088-38261994FFD9}" dt="2022-03-25T19:48:11.799" v="613" actId="20577"/>
          <ac:spMkLst>
            <pc:docMk/>
            <pc:sldMk cId="3603358659" sldId="398"/>
            <ac:spMk id="14" creationId="{0181D744-344F-4A89-ADE0-7194EC1AE9DA}"/>
          </ac:spMkLst>
        </pc:spChg>
      </pc:sldChg>
      <pc:sldChg chg="addSp delSp modSp mod">
        <pc:chgData name="Jorge Ortiz Malfey" userId="a5710c21-cd4d-4325-b9f9-c67448551c33" providerId="ADAL" clId="{503012E0-C35E-412E-8088-38261994FFD9}" dt="2022-03-25T20:11:18.249" v="1801" actId="166"/>
        <pc:sldMkLst>
          <pc:docMk/>
          <pc:sldMk cId="1960632291" sldId="448"/>
        </pc:sldMkLst>
        <pc:spChg chg="mod">
          <ac:chgData name="Jorge Ortiz Malfey" userId="a5710c21-cd4d-4325-b9f9-c67448551c33" providerId="ADAL" clId="{503012E0-C35E-412E-8088-38261994FFD9}" dt="2022-03-25T19:38:49.664" v="50" actId="20577"/>
          <ac:spMkLst>
            <pc:docMk/>
            <pc:sldMk cId="1960632291" sldId="448"/>
            <ac:spMk id="2" creationId="{598F4AFF-2D6F-4313-B5CC-C2CB82CA12E2}"/>
          </ac:spMkLst>
        </pc:spChg>
        <pc:spChg chg="mod">
          <ac:chgData name="Jorge Ortiz Malfey" userId="a5710c21-cd4d-4325-b9f9-c67448551c33" providerId="ADAL" clId="{503012E0-C35E-412E-8088-38261994FFD9}" dt="2022-03-25T19:58:49.373" v="717" actId="20577"/>
          <ac:spMkLst>
            <pc:docMk/>
            <pc:sldMk cId="1960632291" sldId="448"/>
            <ac:spMk id="9" creationId="{1188085F-6AC9-46ED-A642-ACACD2EB2FEB}"/>
          </ac:spMkLst>
        </pc:spChg>
        <pc:spChg chg="mod">
          <ac:chgData name="Jorge Ortiz Malfey" userId="a5710c21-cd4d-4325-b9f9-c67448551c33" providerId="ADAL" clId="{503012E0-C35E-412E-8088-38261994FFD9}" dt="2022-03-25T20:00:45" v="812" actId="404"/>
          <ac:spMkLst>
            <pc:docMk/>
            <pc:sldMk cId="1960632291" sldId="448"/>
            <ac:spMk id="11" creationId="{1C0D3A96-A07D-418A-8845-55C779A9A65C}"/>
          </ac:spMkLst>
        </pc:spChg>
        <pc:spChg chg="mod">
          <ac:chgData name="Jorge Ortiz Malfey" userId="a5710c21-cd4d-4325-b9f9-c67448551c33" providerId="ADAL" clId="{503012E0-C35E-412E-8088-38261994FFD9}" dt="2022-03-25T19:40:16.750" v="110" actId="20577"/>
          <ac:spMkLst>
            <pc:docMk/>
            <pc:sldMk cId="1960632291" sldId="448"/>
            <ac:spMk id="20" creationId="{48F7446E-744B-4D66-B5ED-555C308A6508}"/>
          </ac:spMkLst>
        </pc:spChg>
        <pc:spChg chg="mod">
          <ac:chgData name="Jorge Ortiz Malfey" userId="a5710c21-cd4d-4325-b9f9-c67448551c33" providerId="ADAL" clId="{503012E0-C35E-412E-8088-38261994FFD9}" dt="2022-03-25T20:00:07.315" v="765" actId="20577"/>
          <ac:spMkLst>
            <pc:docMk/>
            <pc:sldMk cId="1960632291" sldId="448"/>
            <ac:spMk id="24" creationId="{B6B03F56-B5DC-44E8-864F-0400DEA1DBB8}"/>
          </ac:spMkLst>
        </pc:spChg>
        <pc:spChg chg="add del mod">
          <ac:chgData name="Jorge Ortiz Malfey" userId="a5710c21-cd4d-4325-b9f9-c67448551c33" providerId="ADAL" clId="{503012E0-C35E-412E-8088-38261994FFD9}" dt="2022-03-25T19:59:52.984" v="741" actId="478"/>
          <ac:spMkLst>
            <pc:docMk/>
            <pc:sldMk cId="1960632291" sldId="448"/>
            <ac:spMk id="59" creationId="{40C07158-FE1F-4600-9DB9-380234CAC7B7}"/>
          </ac:spMkLst>
        </pc:spChg>
        <pc:picChg chg="add mod">
          <ac:chgData name="Jorge Ortiz Malfey" userId="a5710c21-cd4d-4325-b9f9-c67448551c33" providerId="ADAL" clId="{503012E0-C35E-412E-8088-38261994FFD9}" dt="2022-03-25T19:39:53.789" v="60" actId="1076"/>
          <ac:picMkLst>
            <pc:docMk/>
            <pc:sldMk cId="1960632291" sldId="448"/>
            <ac:picMk id="13" creationId="{0FFDDA22-BC3F-47A0-8BE3-AF3ABE6F5CF4}"/>
          </ac:picMkLst>
        </pc:picChg>
        <pc:picChg chg="mod">
          <ac:chgData name="Jorge Ortiz Malfey" userId="a5710c21-cd4d-4325-b9f9-c67448551c33" providerId="ADAL" clId="{503012E0-C35E-412E-8088-38261994FFD9}" dt="2022-03-25T20:11:18.249" v="1801" actId="166"/>
          <ac:picMkLst>
            <pc:docMk/>
            <pc:sldMk cId="1960632291" sldId="448"/>
            <ac:picMk id="43" creationId="{288749E9-2882-4AAE-A754-4742D94E585A}"/>
          </ac:picMkLst>
        </pc:picChg>
        <pc:picChg chg="mod">
          <ac:chgData name="Jorge Ortiz Malfey" userId="a5710c21-cd4d-4325-b9f9-c67448551c33" providerId="ADAL" clId="{503012E0-C35E-412E-8088-38261994FFD9}" dt="2022-03-25T19:39:57.361" v="61" actId="1076"/>
          <ac:picMkLst>
            <pc:docMk/>
            <pc:sldMk cId="1960632291" sldId="448"/>
            <ac:picMk id="2050" creationId="{E8E0C21C-2CDF-4F7C-A2C0-DBAF8A34A721}"/>
          </ac:picMkLst>
        </pc:picChg>
        <pc:picChg chg="mod">
          <ac:chgData name="Jorge Ortiz Malfey" userId="a5710c21-cd4d-4325-b9f9-c67448551c33" providerId="ADAL" clId="{503012E0-C35E-412E-8088-38261994FFD9}" dt="2022-03-25T19:59:17.317" v="734" actId="1076"/>
          <ac:picMkLst>
            <pc:docMk/>
            <pc:sldMk cId="1960632291" sldId="448"/>
            <ac:picMk id="2052" creationId="{30CA6DEC-05AD-421C-8138-63844002C7B9}"/>
          </ac:picMkLst>
        </pc:picChg>
      </pc:sldChg>
      <pc:sldChg chg="addSp delSp modSp mod">
        <pc:chgData name="Jorge Ortiz Malfey" userId="a5710c21-cd4d-4325-b9f9-c67448551c33" providerId="ADAL" clId="{503012E0-C35E-412E-8088-38261994FFD9}" dt="2022-03-26T10:50:52.726" v="2685" actId="20577"/>
        <pc:sldMkLst>
          <pc:docMk/>
          <pc:sldMk cId="3422141901" sldId="495"/>
        </pc:sldMkLst>
        <pc:spChg chg="add mod">
          <ac:chgData name="Jorge Ortiz Malfey" userId="a5710c21-cd4d-4325-b9f9-c67448551c33" providerId="ADAL" clId="{503012E0-C35E-412E-8088-38261994FFD9}" dt="2022-03-26T10:50:52.726" v="2685" actId="20577"/>
          <ac:spMkLst>
            <pc:docMk/>
            <pc:sldMk cId="3422141901" sldId="495"/>
            <ac:spMk id="2" creationId="{753A5631-E507-4631-B081-B2AA050740DA}"/>
          </ac:spMkLst>
        </pc:spChg>
        <pc:spChg chg="del">
          <ac:chgData name="Jorge Ortiz Malfey" userId="a5710c21-cd4d-4325-b9f9-c67448551c33" providerId="ADAL" clId="{503012E0-C35E-412E-8088-38261994FFD9}" dt="2022-03-25T20:16:45.644" v="1812" actId="478"/>
          <ac:spMkLst>
            <pc:docMk/>
            <pc:sldMk cId="3422141901" sldId="495"/>
            <ac:spMk id="3" creationId="{C17F6A1E-022C-457D-B41A-53793B49599C}"/>
          </ac:spMkLst>
        </pc:spChg>
        <pc:spChg chg="del">
          <ac:chgData name="Jorge Ortiz Malfey" userId="a5710c21-cd4d-4325-b9f9-c67448551c33" providerId="ADAL" clId="{503012E0-C35E-412E-8088-38261994FFD9}" dt="2022-03-25T20:16:45.644" v="1812" actId="478"/>
          <ac:spMkLst>
            <pc:docMk/>
            <pc:sldMk cId="3422141901" sldId="495"/>
            <ac:spMk id="6" creationId="{972A47C8-D8F7-408C-8D64-0E20541A3B2D}"/>
          </ac:spMkLst>
        </pc:spChg>
        <pc:spChg chg="del">
          <ac:chgData name="Jorge Ortiz Malfey" userId="a5710c21-cd4d-4325-b9f9-c67448551c33" providerId="ADAL" clId="{503012E0-C35E-412E-8088-38261994FFD9}" dt="2022-03-25T20:16:45.644" v="1812" actId="478"/>
          <ac:spMkLst>
            <pc:docMk/>
            <pc:sldMk cId="3422141901" sldId="495"/>
            <ac:spMk id="7" creationId="{B4715109-D69F-44ED-A595-8F3B7DEA66FF}"/>
          </ac:spMkLst>
        </pc:spChg>
      </pc:sldChg>
      <pc:sldChg chg="modSp mod">
        <pc:chgData name="Jorge Ortiz Malfey" userId="a5710c21-cd4d-4325-b9f9-c67448551c33" providerId="ADAL" clId="{503012E0-C35E-412E-8088-38261994FFD9}" dt="2022-03-26T11:08:08.916" v="2976" actId="20577"/>
        <pc:sldMkLst>
          <pc:docMk/>
          <pc:sldMk cId="1258240172" sldId="496"/>
        </pc:sldMkLst>
        <pc:spChg chg="mod">
          <ac:chgData name="Jorge Ortiz Malfey" userId="a5710c21-cd4d-4325-b9f9-c67448551c33" providerId="ADAL" clId="{503012E0-C35E-412E-8088-38261994FFD9}" dt="2022-03-26T11:08:08.916" v="2976" actId="20577"/>
          <ac:spMkLst>
            <pc:docMk/>
            <pc:sldMk cId="1258240172" sldId="496"/>
            <ac:spMk id="2" creationId="{6125D294-F297-466C-AC71-1FDCFBA199E1}"/>
          </ac:spMkLst>
        </pc:spChg>
      </pc:sldChg>
      <pc:sldChg chg="modSp mod">
        <pc:chgData name="Jorge Ortiz Malfey" userId="a5710c21-cd4d-4325-b9f9-c67448551c33" providerId="ADAL" clId="{503012E0-C35E-412E-8088-38261994FFD9}" dt="2022-03-26T11:08:33.917" v="2982" actId="20577"/>
        <pc:sldMkLst>
          <pc:docMk/>
          <pc:sldMk cId="1607359382" sldId="497"/>
        </pc:sldMkLst>
        <pc:spChg chg="mod">
          <ac:chgData name="Jorge Ortiz Malfey" userId="a5710c21-cd4d-4325-b9f9-c67448551c33" providerId="ADAL" clId="{503012E0-C35E-412E-8088-38261994FFD9}" dt="2022-03-26T11:08:33.917" v="2982" actId="20577"/>
          <ac:spMkLst>
            <pc:docMk/>
            <pc:sldMk cId="1607359382" sldId="497"/>
            <ac:spMk id="2" creationId="{B8D8D6B6-BBB4-402F-A1BD-039AE817801B}"/>
          </ac:spMkLst>
        </pc:spChg>
      </pc:sldChg>
      <pc:sldChg chg="addSp delSp modSp mod">
        <pc:chgData name="Jorge Ortiz Malfey" userId="a5710c21-cd4d-4325-b9f9-c67448551c33" providerId="ADAL" clId="{503012E0-C35E-412E-8088-38261994FFD9}" dt="2022-03-25T19:53:22.408" v="713" actId="113"/>
        <pc:sldMkLst>
          <pc:docMk/>
          <pc:sldMk cId="3250531263" sldId="498"/>
        </pc:sldMkLst>
        <pc:spChg chg="mod">
          <ac:chgData name="Jorge Ortiz Malfey" userId="a5710c21-cd4d-4325-b9f9-c67448551c33" providerId="ADAL" clId="{503012E0-C35E-412E-8088-38261994FFD9}" dt="2022-03-25T19:37:27.692" v="13" actId="313"/>
          <ac:spMkLst>
            <pc:docMk/>
            <pc:sldMk cId="3250531263" sldId="498"/>
            <ac:spMk id="2" creationId="{E3AF8D55-EC92-462F-B964-7F273213E650}"/>
          </ac:spMkLst>
        </pc:spChg>
        <pc:spChg chg="add mod">
          <ac:chgData name="Jorge Ortiz Malfey" userId="a5710c21-cd4d-4325-b9f9-c67448551c33" providerId="ADAL" clId="{503012E0-C35E-412E-8088-38261994FFD9}" dt="2022-03-25T19:42:30.474" v="227" actId="1076"/>
          <ac:spMkLst>
            <pc:docMk/>
            <pc:sldMk cId="3250531263" sldId="498"/>
            <ac:spMk id="3" creationId="{3A7C539A-B7EC-4D81-AD99-C87F064A99D0}"/>
          </ac:spMkLst>
        </pc:spChg>
        <pc:spChg chg="add del mod">
          <ac:chgData name="Jorge Ortiz Malfey" userId="a5710c21-cd4d-4325-b9f9-c67448551c33" providerId="ADAL" clId="{503012E0-C35E-412E-8088-38261994FFD9}" dt="2022-03-25T19:42:13.376" v="225" actId="478"/>
          <ac:spMkLst>
            <pc:docMk/>
            <pc:sldMk cId="3250531263" sldId="498"/>
            <ac:spMk id="7" creationId="{839A9B64-9665-4879-B851-6E4F63C915CD}"/>
          </ac:spMkLst>
        </pc:spChg>
        <pc:spChg chg="add mod">
          <ac:chgData name="Jorge Ortiz Malfey" userId="a5710c21-cd4d-4325-b9f9-c67448551c33" providerId="ADAL" clId="{503012E0-C35E-412E-8088-38261994FFD9}" dt="2022-03-25T19:53:22.408" v="713" actId="113"/>
          <ac:spMkLst>
            <pc:docMk/>
            <pc:sldMk cId="3250531263" sldId="498"/>
            <ac:spMk id="9" creationId="{998ABBB8-AEE3-4EAD-9520-175C8A6D8F40}"/>
          </ac:spMkLst>
        </pc:spChg>
      </pc:sldChg>
      <pc:sldChg chg="delSp modSp mod">
        <pc:chgData name="Jorge Ortiz Malfey" userId="a5710c21-cd4d-4325-b9f9-c67448551c33" providerId="ADAL" clId="{503012E0-C35E-412E-8088-38261994FFD9}" dt="2022-03-26T11:08:27.097" v="2980" actId="20577"/>
        <pc:sldMkLst>
          <pc:docMk/>
          <pc:sldMk cId="3153550401" sldId="499"/>
        </pc:sldMkLst>
        <pc:spChg chg="mod">
          <ac:chgData name="Jorge Ortiz Malfey" userId="a5710c21-cd4d-4325-b9f9-c67448551c33" providerId="ADAL" clId="{503012E0-C35E-412E-8088-38261994FFD9}" dt="2022-03-26T11:08:27.097" v="2980" actId="20577"/>
          <ac:spMkLst>
            <pc:docMk/>
            <pc:sldMk cId="3153550401" sldId="499"/>
            <ac:spMk id="2" creationId="{8D223956-6676-4FB4-9420-6AE6809F90C5}"/>
          </ac:spMkLst>
        </pc:spChg>
        <pc:spChg chg="del">
          <ac:chgData name="Jorge Ortiz Malfey" userId="a5710c21-cd4d-4325-b9f9-c67448551c33" providerId="ADAL" clId="{503012E0-C35E-412E-8088-38261994FFD9}" dt="2022-03-25T20:25:54.138" v="2045" actId="478"/>
          <ac:spMkLst>
            <pc:docMk/>
            <pc:sldMk cId="3153550401" sldId="499"/>
            <ac:spMk id="3" creationId="{7B6191FE-B7ED-460A-A64E-B1961D680EC3}"/>
          </ac:spMkLst>
        </pc:spChg>
      </pc:sldChg>
      <pc:sldChg chg="addSp delSp modSp mod">
        <pc:chgData name="Jorge Ortiz Malfey" userId="a5710c21-cd4d-4325-b9f9-c67448551c33" providerId="ADAL" clId="{503012E0-C35E-412E-8088-38261994FFD9}" dt="2022-03-26T11:08:20.926" v="2978" actId="20577"/>
        <pc:sldMkLst>
          <pc:docMk/>
          <pc:sldMk cId="409667830" sldId="500"/>
        </pc:sldMkLst>
        <pc:spChg chg="mod">
          <ac:chgData name="Jorge Ortiz Malfey" userId="a5710c21-cd4d-4325-b9f9-c67448551c33" providerId="ADAL" clId="{503012E0-C35E-412E-8088-38261994FFD9}" dt="2022-03-26T11:08:20.926" v="2978" actId="20577"/>
          <ac:spMkLst>
            <pc:docMk/>
            <pc:sldMk cId="409667830" sldId="500"/>
            <ac:spMk id="2" creationId="{F0D78E0A-9478-4302-B415-4DC3323A9784}"/>
          </ac:spMkLst>
        </pc:spChg>
        <pc:spChg chg="del">
          <ac:chgData name="Jorge Ortiz Malfey" userId="a5710c21-cd4d-4325-b9f9-c67448551c33" providerId="ADAL" clId="{503012E0-C35E-412E-8088-38261994FFD9}" dt="2022-03-25T19:42:48.140" v="229" actId="478"/>
          <ac:spMkLst>
            <pc:docMk/>
            <pc:sldMk cId="409667830" sldId="500"/>
            <ac:spMk id="3" creationId="{E1629DAA-E4B3-492B-ACB9-A2BC85CEF3CF}"/>
          </ac:spMkLst>
        </pc:spChg>
        <pc:spChg chg="add mod">
          <ac:chgData name="Jorge Ortiz Malfey" userId="a5710c21-cd4d-4325-b9f9-c67448551c33" providerId="ADAL" clId="{503012E0-C35E-412E-8088-38261994FFD9}" dt="2022-03-25T19:58:10.219" v="716" actId="207"/>
          <ac:spMkLst>
            <pc:docMk/>
            <pc:sldMk cId="409667830" sldId="500"/>
            <ac:spMk id="7" creationId="{30EF00C3-9ACA-4406-BE7B-3215C9AA65DC}"/>
          </ac:spMkLst>
        </pc:spChg>
        <pc:spChg chg="add mod">
          <ac:chgData name="Jorge Ortiz Malfey" userId="a5710c21-cd4d-4325-b9f9-c67448551c33" providerId="ADAL" clId="{503012E0-C35E-412E-8088-38261994FFD9}" dt="2022-03-25T19:58:10.219" v="716" actId="207"/>
          <ac:spMkLst>
            <pc:docMk/>
            <pc:sldMk cId="409667830" sldId="500"/>
            <ac:spMk id="11" creationId="{F15EC1F2-7379-479D-A877-F40D0907C432}"/>
          </ac:spMkLst>
        </pc:spChg>
        <pc:spChg chg="add mod">
          <ac:chgData name="Jorge Ortiz Malfey" userId="a5710c21-cd4d-4325-b9f9-c67448551c33" providerId="ADAL" clId="{503012E0-C35E-412E-8088-38261994FFD9}" dt="2022-03-25T19:58:10.219" v="716" actId="207"/>
          <ac:spMkLst>
            <pc:docMk/>
            <pc:sldMk cId="409667830" sldId="500"/>
            <ac:spMk id="12" creationId="{3B5E1074-BEE5-4F48-930B-FE515F910F63}"/>
          </ac:spMkLst>
        </pc:spChg>
        <pc:spChg chg="add mod">
          <ac:chgData name="Jorge Ortiz Malfey" userId="a5710c21-cd4d-4325-b9f9-c67448551c33" providerId="ADAL" clId="{503012E0-C35E-412E-8088-38261994FFD9}" dt="2022-03-25T19:58:10.219" v="716" actId="207"/>
          <ac:spMkLst>
            <pc:docMk/>
            <pc:sldMk cId="409667830" sldId="500"/>
            <ac:spMk id="13" creationId="{8CB4E564-B18B-4B5C-AC1F-E58B5595DDA6}"/>
          </ac:spMkLst>
        </pc:spChg>
        <pc:spChg chg="add mod">
          <ac:chgData name="Jorge Ortiz Malfey" userId="a5710c21-cd4d-4325-b9f9-c67448551c33" providerId="ADAL" clId="{503012E0-C35E-412E-8088-38261994FFD9}" dt="2022-03-26T10:52:03.784" v="2686" actId="313"/>
          <ac:spMkLst>
            <pc:docMk/>
            <pc:sldMk cId="409667830" sldId="500"/>
            <ac:spMk id="14" creationId="{C4C5FC30-23D3-4532-9C59-5758C4F479EA}"/>
          </ac:spMkLst>
        </pc:spChg>
        <pc:spChg chg="add mod">
          <ac:chgData name="Jorge Ortiz Malfey" userId="a5710c21-cd4d-4325-b9f9-c67448551c33" providerId="ADAL" clId="{503012E0-C35E-412E-8088-38261994FFD9}" dt="2022-03-25T19:58:10.219" v="716" actId="207"/>
          <ac:spMkLst>
            <pc:docMk/>
            <pc:sldMk cId="409667830" sldId="500"/>
            <ac:spMk id="15" creationId="{0DA1E225-A271-4F7E-8029-9E5476F839C5}"/>
          </ac:spMkLst>
        </pc:spChg>
        <pc:spChg chg="add mod">
          <ac:chgData name="Jorge Ortiz Malfey" userId="a5710c21-cd4d-4325-b9f9-c67448551c33" providerId="ADAL" clId="{503012E0-C35E-412E-8088-38261994FFD9}" dt="2022-03-25T19:58:10.219" v="716" actId="207"/>
          <ac:spMkLst>
            <pc:docMk/>
            <pc:sldMk cId="409667830" sldId="500"/>
            <ac:spMk id="16" creationId="{4C838257-9247-4973-829B-C09D7478FED0}"/>
          </ac:spMkLst>
        </pc:spChg>
        <pc:picChg chg="mod">
          <ac:chgData name="Jorge Ortiz Malfey" userId="a5710c21-cd4d-4325-b9f9-c67448551c33" providerId="ADAL" clId="{503012E0-C35E-412E-8088-38261994FFD9}" dt="2022-03-25T19:57:09.635" v="714" actId="1076"/>
          <ac:picMkLst>
            <pc:docMk/>
            <pc:sldMk cId="409667830" sldId="500"/>
            <ac:picMk id="10" creationId="{69BB918F-847F-45A9-8AD1-A93D1220E685}"/>
          </ac:picMkLst>
        </pc:picChg>
      </pc:sldChg>
      <pc:sldChg chg="modSp mod ord">
        <pc:chgData name="Jorge Ortiz Malfey" userId="a5710c21-cd4d-4325-b9f9-c67448551c33" providerId="ADAL" clId="{503012E0-C35E-412E-8088-38261994FFD9}" dt="2022-03-26T11:07:59.523" v="2972" actId="20577"/>
        <pc:sldMkLst>
          <pc:docMk/>
          <pc:sldMk cId="1695083383" sldId="501"/>
        </pc:sldMkLst>
        <pc:spChg chg="mod">
          <ac:chgData name="Jorge Ortiz Malfey" userId="a5710c21-cd4d-4325-b9f9-c67448551c33" providerId="ADAL" clId="{503012E0-C35E-412E-8088-38261994FFD9}" dt="2022-03-26T11:07:59.523" v="2972" actId="20577"/>
          <ac:spMkLst>
            <pc:docMk/>
            <pc:sldMk cId="1695083383" sldId="501"/>
            <ac:spMk id="2" creationId="{1AA00B47-65F7-4F24-BFB7-9A960D3E0ED9}"/>
          </ac:spMkLst>
        </pc:spChg>
        <pc:spChg chg="mod">
          <ac:chgData name="Jorge Ortiz Malfey" userId="a5710c21-cd4d-4325-b9f9-c67448551c33" providerId="ADAL" clId="{503012E0-C35E-412E-8088-38261994FFD9}" dt="2022-03-25T19:49:28.333" v="653" actId="20577"/>
          <ac:spMkLst>
            <pc:docMk/>
            <pc:sldMk cId="1695083383" sldId="501"/>
            <ac:spMk id="228" creationId="{B4E88424-D337-401E-823E-9130708BF8DA}"/>
          </ac:spMkLst>
        </pc:spChg>
      </pc:sldChg>
      <pc:sldChg chg="addSp delSp modSp new mod modClrScheme chgLayout">
        <pc:chgData name="Jorge Ortiz Malfey" userId="a5710c21-cd4d-4325-b9f9-c67448551c33" providerId="ADAL" clId="{503012E0-C35E-412E-8088-38261994FFD9}" dt="2022-03-25T19:37:06.931" v="12" actId="962"/>
        <pc:sldMkLst>
          <pc:docMk/>
          <pc:sldMk cId="2800784911" sldId="502"/>
        </pc:sldMkLst>
        <pc:spChg chg="del">
          <ac:chgData name="Jorge Ortiz Malfey" userId="a5710c21-cd4d-4325-b9f9-c67448551c33" providerId="ADAL" clId="{503012E0-C35E-412E-8088-38261994FFD9}" dt="2022-03-25T19:36:41.520" v="1" actId="478"/>
          <ac:spMkLst>
            <pc:docMk/>
            <pc:sldMk cId="2800784911" sldId="502"/>
            <ac:spMk id="2" creationId="{1114474E-17AB-47B8-B6EF-8591565EDCB9}"/>
          </ac:spMkLst>
        </pc:spChg>
        <pc:spChg chg="add del">
          <ac:chgData name="Jorge Ortiz Malfey" userId="a5710c21-cd4d-4325-b9f9-c67448551c33" providerId="ADAL" clId="{503012E0-C35E-412E-8088-38261994FFD9}" dt="2022-03-25T19:37:02.349" v="9" actId="700"/>
          <ac:spMkLst>
            <pc:docMk/>
            <pc:sldMk cId="2800784911" sldId="502"/>
            <ac:spMk id="3" creationId="{51718E27-5B76-416F-A58B-B7021D8E3BE7}"/>
          </ac:spMkLst>
        </pc:spChg>
        <pc:spChg chg="del">
          <ac:chgData name="Jorge Ortiz Malfey" userId="a5710c21-cd4d-4325-b9f9-c67448551c33" providerId="ADAL" clId="{503012E0-C35E-412E-8088-38261994FFD9}" dt="2022-03-25T19:37:02.349" v="9" actId="700"/>
          <ac:spMkLst>
            <pc:docMk/>
            <pc:sldMk cId="2800784911" sldId="502"/>
            <ac:spMk id="4" creationId="{384B86F7-39B5-4F48-A19C-023B1AE53DDA}"/>
          </ac:spMkLst>
        </pc:spChg>
        <pc:spChg chg="del mod ord">
          <ac:chgData name="Jorge Ortiz Malfey" userId="a5710c21-cd4d-4325-b9f9-c67448551c33" providerId="ADAL" clId="{503012E0-C35E-412E-8088-38261994FFD9}" dt="2022-03-25T19:37:02.349" v="9" actId="700"/>
          <ac:spMkLst>
            <pc:docMk/>
            <pc:sldMk cId="2800784911" sldId="502"/>
            <ac:spMk id="5" creationId="{60519248-6447-42A0-8331-2F91300A7BF6}"/>
          </ac:spMkLst>
        </pc:spChg>
        <pc:spChg chg="del">
          <ac:chgData name="Jorge Ortiz Malfey" userId="a5710c21-cd4d-4325-b9f9-c67448551c33" providerId="ADAL" clId="{503012E0-C35E-412E-8088-38261994FFD9}" dt="2022-03-25T19:37:02.349" v="9" actId="700"/>
          <ac:spMkLst>
            <pc:docMk/>
            <pc:sldMk cId="2800784911" sldId="502"/>
            <ac:spMk id="6" creationId="{E71D2620-969B-40D9-AF64-AA4B9DE9ED34}"/>
          </ac:spMkLst>
        </pc:spChg>
        <pc:spChg chg="add mod ord">
          <ac:chgData name="Jorge Ortiz Malfey" userId="a5710c21-cd4d-4325-b9f9-c67448551c33" providerId="ADAL" clId="{503012E0-C35E-412E-8088-38261994FFD9}" dt="2022-03-25T19:37:02.349" v="9" actId="700"/>
          <ac:spMkLst>
            <pc:docMk/>
            <pc:sldMk cId="2800784911" sldId="502"/>
            <ac:spMk id="11" creationId="{289468C7-855E-4896-9817-346138681836}"/>
          </ac:spMkLst>
        </pc:spChg>
        <pc:picChg chg="add del mod">
          <ac:chgData name="Jorge Ortiz Malfey" userId="a5710c21-cd4d-4325-b9f9-c67448551c33" providerId="ADAL" clId="{503012E0-C35E-412E-8088-38261994FFD9}" dt="2022-03-25T19:36:47.855" v="6"/>
          <ac:picMkLst>
            <pc:docMk/>
            <pc:sldMk cId="2800784911" sldId="502"/>
            <ac:picMk id="8" creationId="{571084F0-CC87-482C-9476-3C2D85DA4509}"/>
          </ac:picMkLst>
        </pc:picChg>
        <pc:picChg chg="add del mod">
          <ac:chgData name="Jorge Ortiz Malfey" userId="a5710c21-cd4d-4325-b9f9-c67448551c33" providerId="ADAL" clId="{503012E0-C35E-412E-8088-38261994FFD9}" dt="2022-03-25T19:36:53.638" v="8"/>
          <ac:picMkLst>
            <pc:docMk/>
            <pc:sldMk cId="2800784911" sldId="502"/>
            <ac:picMk id="10" creationId="{0D7C0ECA-A1F8-4F02-A9C3-EBA99CCE266D}"/>
          </ac:picMkLst>
        </pc:picChg>
        <pc:picChg chg="add mod">
          <ac:chgData name="Jorge Ortiz Malfey" userId="a5710c21-cd4d-4325-b9f9-c67448551c33" providerId="ADAL" clId="{503012E0-C35E-412E-8088-38261994FFD9}" dt="2022-03-25T19:37:06.931" v="12" actId="962"/>
          <ac:picMkLst>
            <pc:docMk/>
            <pc:sldMk cId="2800784911" sldId="502"/>
            <ac:picMk id="13" creationId="{0DA77E40-56D0-41DB-9F7E-118BF0926AAD}"/>
          </ac:picMkLst>
        </pc:picChg>
      </pc:sldChg>
      <pc:sldChg chg="addSp delSp modSp new mod modClrScheme chgLayout">
        <pc:chgData name="Jorge Ortiz Malfey" userId="a5710c21-cd4d-4325-b9f9-c67448551c33" providerId="ADAL" clId="{503012E0-C35E-412E-8088-38261994FFD9}" dt="2022-03-25T19:41:18.941" v="220" actId="478"/>
        <pc:sldMkLst>
          <pc:docMk/>
          <pc:sldMk cId="4261631499" sldId="503"/>
        </pc:sldMkLst>
        <pc:spChg chg="del mod ord">
          <ac:chgData name="Jorge Ortiz Malfey" userId="a5710c21-cd4d-4325-b9f9-c67448551c33" providerId="ADAL" clId="{503012E0-C35E-412E-8088-38261994FFD9}" dt="2022-03-25T19:41:00.587" v="176" actId="700"/>
          <ac:spMkLst>
            <pc:docMk/>
            <pc:sldMk cId="4261631499" sldId="503"/>
            <ac:spMk id="2" creationId="{CA181B22-172A-4E9F-8B3C-A1BF47A76A10}"/>
          </ac:spMkLst>
        </pc:spChg>
        <pc:spChg chg="del mod ord">
          <ac:chgData name="Jorge Ortiz Malfey" userId="a5710c21-cd4d-4325-b9f9-c67448551c33" providerId="ADAL" clId="{503012E0-C35E-412E-8088-38261994FFD9}" dt="2022-03-25T19:41:18.941" v="220" actId="478"/>
          <ac:spMkLst>
            <pc:docMk/>
            <pc:sldMk cId="4261631499" sldId="503"/>
            <ac:spMk id="3" creationId="{6019320D-D89F-4D7F-8D3F-99224E3FEC6C}"/>
          </ac:spMkLst>
        </pc:spChg>
        <pc:spChg chg="del mod ord">
          <ac:chgData name="Jorge Ortiz Malfey" userId="a5710c21-cd4d-4325-b9f9-c67448551c33" providerId="ADAL" clId="{503012E0-C35E-412E-8088-38261994FFD9}" dt="2022-03-25T19:41:17.360" v="219" actId="478"/>
          <ac:spMkLst>
            <pc:docMk/>
            <pc:sldMk cId="4261631499" sldId="503"/>
            <ac:spMk id="4" creationId="{E8E5258B-0B5D-49E6-83A3-2CAEA866DCCF}"/>
          </ac:spMkLst>
        </pc:spChg>
        <pc:spChg chg="del mod ord">
          <ac:chgData name="Jorge Ortiz Malfey" userId="a5710c21-cd4d-4325-b9f9-c67448551c33" providerId="ADAL" clId="{503012E0-C35E-412E-8088-38261994FFD9}" dt="2022-03-25T19:41:13.095" v="217" actId="478"/>
          <ac:spMkLst>
            <pc:docMk/>
            <pc:sldMk cId="4261631499" sldId="503"/>
            <ac:spMk id="5" creationId="{6A10EC17-0F62-4553-A2B9-61CC6E4D04C1}"/>
          </ac:spMkLst>
        </pc:spChg>
        <pc:spChg chg="add mod ord">
          <ac:chgData name="Jorge Ortiz Malfey" userId="a5710c21-cd4d-4325-b9f9-c67448551c33" providerId="ADAL" clId="{503012E0-C35E-412E-8088-38261994FFD9}" dt="2022-03-25T19:41:08.414" v="216" actId="20577"/>
          <ac:spMkLst>
            <pc:docMk/>
            <pc:sldMk cId="4261631499" sldId="503"/>
            <ac:spMk id="6" creationId="{5D72046F-DE50-4C3E-9765-20CC21EA3FA6}"/>
          </ac:spMkLst>
        </pc:spChg>
        <pc:spChg chg="add mod ord">
          <ac:chgData name="Jorge Ortiz Malfey" userId="a5710c21-cd4d-4325-b9f9-c67448551c33" providerId="ADAL" clId="{503012E0-C35E-412E-8088-38261994FFD9}" dt="2022-03-25T19:41:00.587" v="176" actId="700"/>
          <ac:spMkLst>
            <pc:docMk/>
            <pc:sldMk cId="4261631499" sldId="503"/>
            <ac:spMk id="7" creationId="{59FA5532-F3A1-4A3C-9567-AE7D1D8C4743}"/>
          </ac:spMkLst>
        </pc:spChg>
      </pc:sldChg>
      <pc:sldChg chg="addSp delSp modSp new mod">
        <pc:chgData name="Jorge Ortiz Malfey" userId="a5710c21-cd4d-4325-b9f9-c67448551c33" providerId="ADAL" clId="{503012E0-C35E-412E-8088-38261994FFD9}" dt="2022-03-26T10:44:03.900" v="2601" actId="20577"/>
        <pc:sldMkLst>
          <pc:docMk/>
          <pc:sldMk cId="92427965" sldId="504"/>
        </pc:sldMkLst>
        <pc:spChg chg="mod">
          <ac:chgData name="Jorge Ortiz Malfey" userId="a5710c21-cd4d-4325-b9f9-c67448551c33" providerId="ADAL" clId="{503012E0-C35E-412E-8088-38261994FFD9}" dt="2022-03-25T20:26:11.625" v="2047" actId="20577"/>
          <ac:spMkLst>
            <pc:docMk/>
            <pc:sldMk cId="92427965" sldId="504"/>
            <ac:spMk id="2" creationId="{2BC02B38-EBF1-4D72-9974-B15AB5E0AA11}"/>
          </ac:spMkLst>
        </pc:spChg>
        <pc:spChg chg="add mod">
          <ac:chgData name="Jorge Ortiz Malfey" userId="a5710c21-cd4d-4325-b9f9-c67448551c33" providerId="ADAL" clId="{503012E0-C35E-412E-8088-38261994FFD9}" dt="2022-03-26T10:44:03.900" v="2601" actId="20577"/>
          <ac:spMkLst>
            <pc:docMk/>
            <pc:sldMk cId="92427965" sldId="504"/>
            <ac:spMk id="3" creationId="{418C2813-A451-4498-8BC1-FBB5541560E0}"/>
          </ac:spMkLst>
        </pc:spChg>
        <pc:spChg chg="del">
          <ac:chgData name="Jorge Ortiz Malfey" userId="a5710c21-cd4d-4325-b9f9-c67448551c33" providerId="ADAL" clId="{503012E0-C35E-412E-8088-38261994FFD9}" dt="2022-03-25T20:18:14.719" v="1823" actId="931"/>
          <ac:spMkLst>
            <pc:docMk/>
            <pc:sldMk cId="92427965" sldId="504"/>
            <ac:spMk id="3" creationId="{60A13A1A-FDD6-4BF6-B82E-8A4DC2F21F34}"/>
          </ac:spMkLst>
        </pc:spChg>
        <pc:picChg chg="add mod">
          <ac:chgData name="Jorge Ortiz Malfey" userId="a5710c21-cd4d-4325-b9f9-c67448551c33" providerId="ADAL" clId="{503012E0-C35E-412E-8088-38261994FFD9}" dt="2022-03-25T20:19:30.482" v="1837" actId="14100"/>
          <ac:picMkLst>
            <pc:docMk/>
            <pc:sldMk cId="92427965" sldId="504"/>
            <ac:picMk id="8" creationId="{104548A6-AC60-409A-93F1-5435BA322E33}"/>
          </ac:picMkLst>
        </pc:picChg>
        <pc:picChg chg="add mod">
          <ac:chgData name="Jorge Ortiz Malfey" userId="a5710c21-cd4d-4325-b9f9-c67448551c33" providerId="ADAL" clId="{503012E0-C35E-412E-8088-38261994FFD9}" dt="2022-03-25T20:21:01.574" v="1886" actId="1076"/>
          <ac:picMkLst>
            <pc:docMk/>
            <pc:sldMk cId="92427965" sldId="504"/>
            <ac:picMk id="10" creationId="{0419A823-5B2C-4622-90D2-601605E99ECA}"/>
          </ac:picMkLst>
        </pc:picChg>
        <pc:picChg chg="add mod">
          <ac:chgData name="Jorge Ortiz Malfey" userId="a5710c21-cd4d-4325-b9f9-c67448551c33" providerId="ADAL" clId="{503012E0-C35E-412E-8088-38261994FFD9}" dt="2022-03-25T20:23:34.845" v="2042" actId="408"/>
          <ac:picMkLst>
            <pc:docMk/>
            <pc:sldMk cId="92427965" sldId="504"/>
            <ac:picMk id="11" creationId="{5323D54F-824A-4CC6-B19D-6D55A5CDE482}"/>
          </ac:picMkLst>
        </pc:picChg>
        <pc:picChg chg="add mod">
          <ac:chgData name="Jorge Ortiz Malfey" userId="a5710c21-cd4d-4325-b9f9-c67448551c33" providerId="ADAL" clId="{503012E0-C35E-412E-8088-38261994FFD9}" dt="2022-03-25T20:23:34.845" v="2042" actId="408"/>
          <ac:picMkLst>
            <pc:docMk/>
            <pc:sldMk cId="92427965" sldId="504"/>
            <ac:picMk id="12" creationId="{EBB5B7D9-6267-4A78-9666-1E7C2B922148}"/>
          </ac:picMkLst>
        </pc:picChg>
        <pc:picChg chg="add mod">
          <ac:chgData name="Jorge Ortiz Malfey" userId="a5710c21-cd4d-4325-b9f9-c67448551c33" providerId="ADAL" clId="{503012E0-C35E-412E-8088-38261994FFD9}" dt="2022-03-25T20:23:34.845" v="2042" actId="408"/>
          <ac:picMkLst>
            <pc:docMk/>
            <pc:sldMk cId="92427965" sldId="504"/>
            <ac:picMk id="13" creationId="{D03D1B8E-A063-4739-AE30-F7F5920FC06C}"/>
          </ac:picMkLst>
        </pc:picChg>
        <pc:picChg chg="add mod">
          <ac:chgData name="Jorge Ortiz Malfey" userId="a5710c21-cd4d-4325-b9f9-c67448551c33" providerId="ADAL" clId="{503012E0-C35E-412E-8088-38261994FFD9}" dt="2022-03-25T20:23:34.845" v="2042" actId="408"/>
          <ac:picMkLst>
            <pc:docMk/>
            <pc:sldMk cId="92427965" sldId="504"/>
            <ac:picMk id="14" creationId="{15F9F5D2-365C-4C86-A2E5-E5813295E4EC}"/>
          </ac:picMkLst>
        </pc:picChg>
        <pc:picChg chg="add mod">
          <ac:chgData name="Jorge Ortiz Malfey" userId="a5710c21-cd4d-4325-b9f9-c67448551c33" providerId="ADAL" clId="{503012E0-C35E-412E-8088-38261994FFD9}" dt="2022-03-25T20:23:34.845" v="2042" actId="408"/>
          <ac:picMkLst>
            <pc:docMk/>
            <pc:sldMk cId="92427965" sldId="504"/>
            <ac:picMk id="15" creationId="{9EAB4141-4E44-408E-A6A1-7C696E825A3E}"/>
          </ac:picMkLst>
        </pc:picChg>
      </pc:sldChg>
      <pc:sldChg chg="addSp modSp new del mod">
        <pc:chgData name="Jorge Ortiz Malfey" userId="a5710c21-cd4d-4325-b9f9-c67448551c33" providerId="ADAL" clId="{503012E0-C35E-412E-8088-38261994FFD9}" dt="2022-03-26T10:38:37.656" v="2483" actId="47"/>
        <pc:sldMkLst>
          <pc:docMk/>
          <pc:sldMk cId="2809709074" sldId="505"/>
        </pc:sldMkLst>
        <pc:spChg chg="mod">
          <ac:chgData name="Jorge Ortiz Malfey" userId="a5710c21-cd4d-4325-b9f9-c67448551c33" providerId="ADAL" clId="{503012E0-C35E-412E-8088-38261994FFD9}" dt="2022-03-26T10:19:08.197" v="2111" actId="20577"/>
          <ac:spMkLst>
            <pc:docMk/>
            <pc:sldMk cId="2809709074" sldId="505"/>
            <ac:spMk id="2" creationId="{C95DB766-8CA2-4D02-8A19-0A14B41A706E}"/>
          </ac:spMkLst>
        </pc:spChg>
        <pc:spChg chg="add mod">
          <ac:chgData name="Jorge Ortiz Malfey" userId="a5710c21-cd4d-4325-b9f9-c67448551c33" providerId="ADAL" clId="{503012E0-C35E-412E-8088-38261994FFD9}" dt="2022-03-26T10:30:52.836" v="2283" actId="1076"/>
          <ac:spMkLst>
            <pc:docMk/>
            <pc:sldMk cId="2809709074" sldId="505"/>
            <ac:spMk id="8" creationId="{1F24BD59-8A96-4F2E-B7DE-1A12084D6D31}"/>
          </ac:spMkLst>
        </pc:spChg>
        <pc:picChg chg="add mod">
          <ac:chgData name="Jorge Ortiz Malfey" userId="a5710c21-cd4d-4325-b9f9-c67448551c33" providerId="ADAL" clId="{503012E0-C35E-412E-8088-38261994FFD9}" dt="2022-03-26T10:30:48.256" v="2282" actId="1076"/>
          <ac:picMkLst>
            <pc:docMk/>
            <pc:sldMk cId="2809709074" sldId="505"/>
            <ac:picMk id="7" creationId="{2554A602-67B2-48A9-827A-FEFD299250DF}"/>
          </ac:picMkLst>
        </pc:picChg>
        <pc:picChg chg="add mod">
          <ac:chgData name="Jorge Ortiz Malfey" userId="a5710c21-cd4d-4325-b9f9-c67448551c33" providerId="ADAL" clId="{503012E0-C35E-412E-8088-38261994FFD9}" dt="2022-03-26T10:33:12.351" v="2301" actId="1076"/>
          <ac:picMkLst>
            <pc:docMk/>
            <pc:sldMk cId="2809709074" sldId="505"/>
            <ac:picMk id="16" creationId="{5778E0B8-FD72-4479-A787-D3B4FDBEB715}"/>
          </ac:picMkLst>
        </pc:picChg>
        <pc:picChg chg="add mod">
          <ac:chgData name="Jorge Ortiz Malfey" userId="a5710c21-cd4d-4325-b9f9-c67448551c33" providerId="ADAL" clId="{503012E0-C35E-412E-8088-38261994FFD9}" dt="2022-03-26T10:31:53.415" v="2293" actId="1076"/>
          <ac:picMkLst>
            <pc:docMk/>
            <pc:sldMk cId="2809709074" sldId="505"/>
            <ac:picMk id="1026" creationId="{E1D4935C-7107-4B95-9F4A-21BFF4817A53}"/>
          </ac:picMkLst>
        </pc:picChg>
        <pc:picChg chg="add mod">
          <ac:chgData name="Jorge Ortiz Malfey" userId="a5710c21-cd4d-4325-b9f9-c67448551c33" providerId="ADAL" clId="{503012E0-C35E-412E-8088-38261994FFD9}" dt="2022-03-26T10:30:44.585" v="2281" actId="1076"/>
          <ac:picMkLst>
            <pc:docMk/>
            <pc:sldMk cId="2809709074" sldId="505"/>
            <ac:picMk id="1028" creationId="{872B1B65-438E-4EB0-84A0-2A0E51C79C5A}"/>
          </ac:picMkLst>
        </pc:picChg>
        <pc:picChg chg="add mod">
          <ac:chgData name="Jorge Ortiz Malfey" userId="a5710c21-cd4d-4325-b9f9-c67448551c33" providerId="ADAL" clId="{503012E0-C35E-412E-8088-38261994FFD9}" dt="2022-03-26T10:31:57.999" v="2295" actId="1076"/>
          <ac:picMkLst>
            <pc:docMk/>
            <pc:sldMk cId="2809709074" sldId="505"/>
            <ac:picMk id="1030" creationId="{896F7328-66DE-45FA-A4D1-8CCA2982DC7B}"/>
          </ac:picMkLst>
        </pc:picChg>
        <pc:picChg chg="add mod">
          <ac:chgData name="Jorge Ortiz Malfey" userId="a5710c21-cd4d-4325-b9f9-c67448551c33" providerId="ADAL" clId="{503012E0-C35E-412E-8088-38261994FFD9}" dt="2022-03-26T10:32:00.275" v="2296" actId="1076"/>
          <ac:picMkLst>
            <pc:docMk/>
            <pc:sldMk cId="2809709074" sldId="505"/>
            <ac:picMk id="1032" creationId="{308EE3FD-D71D-446C-9AED-24305BAE86E0}"/>
          </ac:picMkLst>
        </pc:picChg>
        <pc:picChg chg="add mod">
          <ac:chgData name="Jorge Ortiz Malfey" userId="a5710c21-cd4d-4325-b9f9-c67448551c33" providerId="ADAL" clId="{503012E0-C35E-412E-8088-38261994FFD9}" dt="2022-03-26T10:31:38.635" v="2288" actId="1076"/>
          <ac:picMkLst>
            <pc:docMk/>
            <pc:sldMk cId="2809709074" sldId="505"/>
            <ac:picMk id="1034" creationId="{8C3A499F-04A5-43B2-AC3F-495409EAD80B}"/>
          </ac:picMkLst>
        </pc:picChg>
        <pc:picChg chg="add mod">
          <ac:chgData name="Jorge Ortiz Malfey" userId="a5710c21-cd4d-4325-b9f9-c67448551c33" providerId="ADAL" clId="{503012E0-C35E-412E-8088-38261994FFD9}" dt="2022-03-26T10:31:46.637" v="2291" actId="1076"/>
          <ac:picMkLst>
            <pc:docMk/>
            <pc:sldMk cId="2809709074" sldId="505"/>
            <ac:picMk id="1036" creationId="{4B2AA3DF-7DB4-4461-921F-D4EF961A2046}"/>
          </ac:picMkLst>
        </pc:picChg>
        <pc:picChg chg="add mod">
          <ac:chgData name="Jorge Ortiz Malfey" userId="a5710c21-cd4d-4325-b9f9-c67448551c33" providerId="ADAL" clId="{503012E0-C35E-412E-8088-38261994FFD9}" dt="2022-03-26T10:32:47.085" v="2298" actId="1076"/>
          <ac:picMkLst>
            <pc:docMk/>
            <pc:sldMk cId="2809709074" sldId="505"/>
            <ac:picMk id="1038" creationId="{833D6893-5354-495A-B174-07EEFCDFE9A1}"/>
          </ac:picMkLst>
        </pc:picChg>
        <pc:picChg chg="add mod">
          <ac:chgData name="Jorge Ortiz Malfey" userId="a5710c21-cd4d-4325-b9f9-c67448551c33" providerId="ADAL" clId="{503012E0-C35E-412E-8088-38261994FFD9}" dt="2022-03-26T10:34:13.378" v="2305" actId="1076"/>
          <ac:picMkLst>
            <pc:docMk/>
            <pc:sldMk cId="2809709074" sldId="505"/>
            <ac:picMk id="1040" creationId="{3B03C12A-DF95-40BA-992B-7A1C021F5C20}"/>
          </ac:picMkLst>
        </pc:picChg>
      </pc:sldChg>
      <pc:sldChg chg="addSp delSp modSp add mod">
        <pc:chgData name="Jorge Ortiz Malfey" userId="a5710c21-cd4d-4325-b9f9-c67448551c33" providerId="ADAL" clId="{503012E0-C35E-412E-8088-38261994FFD9}" dt="2022-03-26T10:49:21.308" v="2650" actId="1076"/>
        <pc:sldMkLst>
          <pc:docMk/>
          <pc:sldMk cId="396347990" sldId="506"/>
        </pc:sldMkLst>
        <pc:spChg chg="mod">
          <ac:chgData name="Jorge Ortiz Malfey" userId="a5710c21-cd4d-4325-b9f9-c67448551c33" providerId="ADAL" clId="{503012E0-C35E-412E-8088-38261994FFD9}" dt="2022-03-26T10:19:21.896" v="2134" actId="20577"/>
          <ac:spMkLst>
            <pc:docMk/>
            <pc:sldMk cId="396347990" sldId="506"/>
            <ac:spMk id="2" creationId="{C95DB766-8CA2-4D02-8A19-0A14B41A706E}"/>
          </ac:spMkLst>
        </pc:spChg>
        <pc:spChg chg="add del mod">
          <ac:chgData name="Jorge Ortiz Malfey" userId="a5710c21-cd4d-4325-b9f9-c67448551c33" providerId="ADAL" clId="{503012E0-C35E-412E-8088-38261994FFD9}" dt="2022-03-26T10:49:13.349" v="2649" actId="478"/>
          <ac:spMkLst>
            <pc:docMk/>
            <pc:sldMk cId="396347990" sldId="506"/>
            <ac:spMk id="8" creationId="{423B0020-F5A2-460C-854C-425C234F2C99}"/>
          </ac:spMkLst>
        </pc:spChg>
        <pc:picChg chg="add del mod">
          <ac:chgData name="Jorge Ortiz Malfey" userId="a5710c21-cd4d-4325-b9f9-c67448551c33" providerId="ADAL" clId="{503012E0-C35E-412E-8088-38261994FFD9}" dt="2022-03-26T10:49:13.349" v="2649" actId="478"/>
          <ac:picMkLst>
            <pc:docMk/>
            <pc:sldMk cId="396347990" sldId="506"/>
            <ac:picMk id="7" creationId="{77969AE3-590A-49F3-9302-A91EA218E9D5}"/>
          </ac:picMkLst>
        </pc:picChg>
        <pc:picChg chg="add mod">
          <ac:chgData name="Jorge Ortiz Malfey" userId="a5710c21-cd4d-4325-b9f9-c67448551c33" providerId="ADAL" clId="{503012E0-C35E-412E-8088-38261994FFD9}" dt="2022-03-26T10:49:21.308" v="2650" actId="1076"/>
          <ac:picMkLst>
            <pc:docMk/>
            <pc:sldMk cId="396347990" sldId="506"/>
            <ac:picMk id="2050" creationId="{FC5048DD-ED2C-4224-BD72-D5BE5BD4F308}"/>
          </ac:picMkLst>
        </pc:picChg>
        <pc:picChg chg="add mod">
          <ac:chgData name="Jorge Ortiz Malfey" userId="a5710c21-cd4d-4325-b9f9-c67448551c33" providerId="ADAL" clId="{503012E0-C35E-412E-8088-38261994FFD9}" dt="2022-03-26T10:49:21.308" v="2650" actId="1076"/>
          <ac:picMkLst>
            <pc:docMk/>
            <pc:sldMk cId="396347990" sldId="506"/>
            <ac:picMk id="2052" creationId="{CA0633BF-07D3-4E14-9EB5-B30619C6404D}"/>
          </ac:picMkLst>
        </pc:picChg>
        <pc:picChg chg="add mod">
          <ac:chgData name="Jorge Ortiz Malfey" userId="a5710c21-cd4d-4325-b9f9-c67448551c33" providerId="ADAL" clId="{503012E0-C35E-412E-8088-38261994FFD9}" dt="2022-03-26T10:49:21.308" v="2650" actId="1076"/>
          <ac:picMkLst>
            <pc:docMk/>
            <pc:sldMk cId="396347990" sldId="506"/>
            <ac:picMk id="2054" creationId="{B72454E3-1B3B-4703-B3DC-D68FAB765151}"/>
          </ac:picMkLst>
        </pc:picChg>
        <pc:picChg chg="add mod">
          <ac:chgData name="Jorge Ortiz Malfey" userId="a5710c21-cd4d-4325-b9f9-c67448551c33" providerId="ADAL" clId="{503012E0-C35E-412E-8088-38261994FFD9}" dt="2022-03-26T10:49:21.308" v="2650" actId="1076"/>
          <ac:picMkLst>
            <pc:docMk/>
            <pc:sldMk cId="396347990" sldId="506"/>
            <ac:picMk id="2056" creationId="{562DB137-F619-4160-A70D-B93A0E1F83CB}"/>
          </ac:picMkLst>
        </pc:picChg>
        <pc:picChg chg="add del mod">
          <ac:chgData name="Jorge Ortiz Malfey" userId="a5710c21-cd4d-4325-b9f9-c67448551c33" providerId="ADAL" clId="{503012E0-C35E-412E-8088-38261994FFD9}" dt="2022-03-26T10:49:10.139" v="2648" actId="478"/>
          <ac:picMkLst>
            <pc:docMk/>
            <pc:sldMk cId="396347990" sldId="506"/>
            <ac:picMk id="2058" creationId="{2D80FEE0-DED6-4FCA-89D7-22CC10A75A18}"/>
          </ac:picMkLst>
        </pc:picChg>
      </pc:sldChg>
      <pc:sldChg chg="addSp delSp modSp new mod">
        <pc:chgData name="Jorge Ortiz Malfey" userId="a5710c21-cd4d-4325-b9f9-c67448551c33" providerId="ADAL" clId="{503012E0-C35E-412E-8088-38261994FFD9}" dt="2022-03-26T10:45:29.474" v="2608" actId="113"/>
        <pc:sldMkLst>
          <pc:docMk/>
          <pc:sldMk cId="3248783896" sldId="507"/>
        </pc:sldMkLst>
        <pc:spChg chg="add del">
          <ac:chgData name="Jorge Ortiz Malfey" userId="a5710c21-cd4d-4325-b9f9-c67448551c33" providerId="ADAL" clId="{503012E0-C35E-412E-8088-38261994FFD9}" dt="2022-03-26T10:35:00.601" v="2310" actId="478"/>
          <ac:spMkLst>
            <pc:docMk/>
            <pc:sldMk cId="3248783896" sldId="507"/>
            <ac:spMk id="2" creationId="{A23DDF7A-AEBF-45F1-BE59-A54A95D60653}"/>
          </ac:spMkLst>
        </pc:spChg>
        <pc:spChg chg="mod">
          <ac:chgData name="Jorge Ortiz Malfey" userId="a5710c21-cd4d-4325-b9f9-c67448551c33" providerId="ADAL" clId="{503012E0-C35E-412E-8088-38261994FFD9}" dt="2022-03-26T10:35:24.772" v="2368" actId="20577"/>
          <ac:spMkLst>
            <pc:docMk/>
            <pc:sldMk cId="3248783896" sldId="507"/>
            <ac:spMk id="3" creationId="{574097CE-E816-463D-BB29-EBEEAE48504E}"/>
          </ac:spMkLst>
        </pc:spChg>
        <pc:spChg chg="del">
          <ac:chgData name="Jorge Ortiz Malfey" userId="a5710c21-cd4d-4325-b9f9-c67448551c33" providerId="ADAL" clId="{503012E0-C35E-412E-8088-38261994FFD9}" dt="2022-03-26T10:35:38.347" v="2369" actId="478"/>
          <ac:spMkLst>
            <pc:docMk/>
            <pc:sldMk cId="3248783896" sldId="507"/>
            <ac:spMk id="4" creationId="{1F9906D0-E129-4EA0-891C-E92B296B5BEE}"/>
          </ac:spMkLst>
        </pc:spChg>
        <pc:spChg chg="mod">
          <ac:chgData name="Jorge Ortiz Malfey" userId="a5710c21-cd4d-4325-b9f9-c67448551c33" providerId="ADAL" clId="{503012E0-C35E-412E-8088-38261994FFD9}" dt="2022-03-26T10:36:31.013" v="2415" actId="20577"/>
          <ac:spMkLst>
            <pc:docMk/>
            <pc:sldMk cId="3248783896" sldId="507"/>
            <ac:spMk id="5" creationId="{48BFF44A-3D96-40C9-9F09-22409F282135}"/>
          </ac:spMkLst>
        </pc:spChg>
        <pc:spChg chg="del">
          <ac:chgData name="Jorge Ortiz Malfey" userId="a5710c21-cd4d-4325-b9f9-c67448551c33" providerId="ADAL" clId="{503012E0-C35E-412E-8088-38261994FFD9}" dt="2022-03-26T10:36:48.512" v="2416" actId="478"/>
          <ac:spMkLst>
            <pc:docMk/>
            <pc:sldMk cId="3248783896" sldId="507"/>
            <ac:spMk id="6" creationId="{8DFE02F7-A136-47A1-85C0-451FD95FC707}"/>
          </ac:spMkLst>
        </pc:spChg>
        <pc:spChg chg="mod">
          <ac:chgData name="Jorge Ortiz Malfey" userId="a5710c21-cd4d-4325-b9f9-c67448551c33" providerId="ADAL" clId="{503012E0-C35E-412E-8088-38261994FFD9}" dt="2022-03-26T10:40:10.645" v="2495" actId="122"/>
          <ac:spMkLst>
            <pc:docMk/>
            <pc:sldMk cId="3248783896" sldId="507"/>
            <ac:spMk id="7" creationId="{C2FBE406-9532-4EC8-B677-4942D6838620}"/>
          </ac:spMkLst>
        </pc:spChg>
        <pc:spChg chg="del">
          <ac:chgData name="Jorge Ortiz Malfey" userId="a5710c21-cd4d-4325-b9f9-c67448551c33" providerId="ADAL" clId="{503012E0-C35E-412E-8088-38261994FFD9}" dt="2022-03-26T10:36:50.591" v="2417" actId="478"/>
          <ac:spMkLst>
            <pc:docMk/>
            <pc:sldMk cId="3248783896" sldId="507"/>
            <ac:spMk id="8" creationId="{28B36957-57A5-45C9-9CD1-82736691D000}"/>
          </ac:spMkLst>
        </pc:spChg>
        <pc:spChg chg="mod">
          <ac:chgData name="Jorge Ortiz Malfey" userId="a5710c21-cd4d-4325-b9f9-c67448551c33" providerId="ADAL" clId="{503012E0-C35E-412E-8088-38261994FFD9}" dt="2022-03-26T10:40:03.633" v="2494" actId="122"/>
          <ac:spMkLst>
            <pc:docMk/>
            <pc:sldMk cId="3248783896" sldId="507"/>
            <ac:spMk id="9" creationId="{2885B5A4-C326-4A28-8409-40E1034C0EE0}"/>
          </ac:spMkLst>
        </pc:spChg>
        <pc:spChg chg="mod">
          <ac:chgData name="Jorge Ortiz Malfey" userId="a5710c21-cd4d-4325-b9f9-c67448551c33" providerId="ADAL" clId="{503012E0-C35E-412E-8088-38261994FFD9}" dt="2022-03-26T10:34:43.027" v="2307"/>
          <ac:spMkLst>
            <pc:docMk/>
            <pc:sldMk cId="3248783896" sldId="507"/>
            <ac:spMk id="11" creationId="{2D83E403-DD38-42D9-92B5-8BCEE19F255A}"/>
          </ac:spMkLst>
        </pc:spChg>
        <pc:spChg chg="add mod">
          <ac:chgData name="Jorge Ortiz Malfey" userId="a5710c21-cd4d-4325-b9f9-c67448551c33" providerId="ADAL" clId="{503012E0-C35E-412E-8088-38261994FFD9}" dt="2022-03-26T10:45:29.474" v="2608" actId="113"/>
          <ac:spMkLst>
            <pc:docMk/>
            <pc:sldMk cId="3248783896" sldId="507"/>
            <ac:spMk id="30" creationId="{427EC810-2FEB-485A-8442-275F51BD4178}"/>
          </ac:spMkLst>
        </pc:spChg>
        <pc:picChg chg="add del mod">
          <ac:chgData name="Jorge Ortiz Malfey" userId="a5710c21-cd4d-4325-b9f9-c67448551c33" providerId="ADAL" clId="{503012E0-C35E-412E-8088-38261994FFD9}" dt="2022-03-26T10:34:57.666" v="2309"/>
          <ac:picMkLst>
            <pc:docMk/>
            <pc:sldMk cId="3248783896" sldId="507"/>
            <ac:picMk id="15" creationId="{E64B8144-DCFF-4955-B166-C2AB98072722}"/>
          </ac:picMkLst>
        </pc:picChg>
        <pc:picChg chg="add mod">
          <ac:chgData name="Jorge Ortiz Malfey" userId="a5710c21-cd4d-4325-b9f9-c67448551c33" providerId="ADAL" clId="{503012E0-C35E-412E-8088-38261994FFD9}" dt="2022-03-26T10:39:49.234" v="2491" actId="1076"/>
          <ac:picMkLst>
            <pc:docMk/>
            <pc:sldMk cId="3248783896" sldId="507"/>
            <ac:picMk id="16" creationId="{8D205485-8EBD-4571-B574-C7C3965D0E1A}"/>
          </ac:picMkLst>
        </pc:picChg>
        <pc:picChg chg="add mod">
          <ac:chgData name="Jorge Ortiz Malfey" userId="a5710c21-cd4d-4325-b9f9-c67448551c33" providerId="ADAL" clId="{503012E0-C35E-412E-8088-38261994FFD9}" dt="2022-03-26T10:36:00.904" v="2374" actId="1076"/>
          <ac:picMkLst>
            <pc:docMk/>
            <pc:sldMk cId="3248783896" sldId="507"/>
            <ac:picMk id="17" creationId="{9A89F3D2-51A4-48E1-9C2D-32C3856BB669}"/>
          </ac:picMkLst>
        </pc:picChg>
        <pc:picChg chg="add mod">
          <ac:chgData name="Jorge Ortiz Malfey" userId="a5710c21-cd4d-4325-b9f9-c67448551c33" providerId="ADAL" clId="{503012E0-C35E-412E-8088-38261994FFD9}" dt="2022-03-26T10:35:43.638" v="2371" actId="1076"/>
          <ac:picMkLst>
            <pc:docMk/>
            <pc:sldMk cId="3248783896" sldId="507"/>
            <ac:picMk id="18" creationId="{57FDB6B3-81C7-45FE-9CD1-96D0D3C805B8}"/>
          </ac:picMkLst>
        </pc:picChg>
        <pc:picChg chg="add mod">
          <ac:chgData name="Jorge Ortiz Malfey" userId="a5710c21-cd4d-4325-b9f9-c67448551c33" providerId="ADAL" clId="{503012E0-C35E-412E-8088-38261994FFD9}" dt="2022-03-26T10:36:16.555" v="2377" actId="1076"/>
          <ac:picMkLst>
            <pc:docMk/>
            <pc:sldMk cId="3248783896" sldId="507"/>
            <ac:picMk id="19" creationId="{07865925-8AC0-4038-B621-BE3885D9202F}"/>
          </ac:picMkLst>
        </pc:picChg>
        <pc:picChg chg="add mod">
          <ac:chgData name="Jorge Ortiz Malfey" userId="a5710c21-cd4d-4325-b9f9-c67448551c33" providerId="ADAL" clId="{503012E0-C35E-412E-8088-38261994FFD9}" dt="2022-03-26T10:36:22.433" v="2378" actId="1076"/>
          <ac:picMkLst>
            <pc:docMk/>
            <pc:sldMk cId="3248783896" sldId="507"/>
            <ac:picMk id="20" creationId="{87FEF260-09F6-45D9-A267-C12264BC3D6E}"/>
          </ac:picMkLst>
        </pc:picChg>
        <pc:picChg chg="add mod">
          <ac:chgData name="Jorge Ortiz Malfey" userId="a5710c21-cd4d-4325-b9f9-c67448551c33" providerId="ADAL" clId="{503012E0-C35E-412E-8088-38261994FFD9}" dt="2022-03-26T10:37:40.472" v="2425" actId="1076"/>
          <ac:picMkLst>
            <pc:docMk/>
            <pc:sldMk cId="3248783896" sldId="507"/>
            <ac:picMk id="21" creationId="{B077C12F-414B-4676-B3EE-7DDF57C6B01A}"/>
          </ac:picMkLst>
        </pc:picChg>
        <pc:picChg chg="add mod">
          <ac:chgData name="Jorge Ortiz Malfey" userId="a5710c21-cd4d-4325-b9f9-c67448551c33" providerId="ADAL" clId="{503012E0-C35E-412E-8088-38261994FFD9}" dt="2022-03-26T10:37:16.924" v="2423" actId="1076"/>
          <ac:picMkLst>
            <pc:docMk/>
            <pc:sldMk cId="3248783896" sldId="507"/>
            <ac:picMk id="22" creationId="{4A02CCF1-26A1-4F04-A08E-8F5CD3956DAC}"/>
          </ac:picMkLst>
        </pc:picChg>
        <pc:picChg chg="add mod">
          <ac:chgData name="Jorge Ortiz Malfey" userId="a5710c21-cd4d-4325-b9f9-c67448551c33" providerId="ADAL" clId="{503012E0-C35E-412E-8088-38261994FFD9}" dt="2022-03-26T10:37:19.986" v="2424" actId="1076"/>
          <ac:picMkLst>
            <pc:docMk/>
            <pc:sldMk cId="3248783896" sldId="507"/>
            <ac:picMk id="23" creationId="{85D93374-2B1F-406D-BF79-341AE09CBE76}"/>
          </ac:picMkLst>
        </pc:picChg>
        <pc:picChg chg="add mod">
          <ac:chgData name="Jorge Ortiz Malfey" userId="a5710c21-cd4d-4325-b9f9-c67448551c33" providerId="ADAL" clId="{503012E0-C35E-412E-8088-38261994FFD9}" dt="2022-03-26T10:39:58.343" v="2493" actId="1076"/>
          <ac:picMkLst>
            <pc:docMk/>
            <pc:sldMk cId="3248783896" sldId="507"/>
            <ac:picMk id="24" creationId="{240C8A9A-95D0-4509-9A2D-00AE797502C7}"/>
          </ac:picMkLst>
        </pc:picChg>
        <pc:picChg chg="add mod">
          <ac:chgData name="Jorge Ortiz Malfey" userId="a5710c21-cd4d-4325-b9f9-c67448551c33" providerId="ADAL" clId="{503012E0-C35E-412E-8088-38261994FFD9}" dt="2022-03-26T10:39:55.213" v="2492" actId="1076"/>
          <ac:picMkLst>
            <pc:docMk/>
            <pc:sldMk cId="3248783896" sldId="507"/>
            <ac:picMk id="25" creationId="{E0F1316C-B60F-4094-9CE7-66CACC1C8289}"/>
          </ac:picMkLst>
        </pc:picChg>
        <pc:cxnChg chg="add">
          <ac:chgData name="Jorge Ortiz Malfey" userId="a5710c21-cd4d-4325-b9f9-c67448551c33" providerId="ADAL" clId="{503012E0-C35E-412E-8088-38261994FFD9}" dt="2022-03-26T10:39:03.701" v="2484" actId="11529"/>
          <ac:cxnSpMkLst>
            <pc:docMk/>
            <pc:sldMk cId="3248783896" sldId="507"/>
            <ac:cxnSpMk id="27" creationId="{C58471DD-D7A7-46B8-B98C-05EDC0A84F2C}"/>
          </ac:cxnSpMkLst>
        </pc:cxnChg>
        <pc:cxnChg chg="add mod">
          <ac:chgData name="Jorge Ortiz Malfey" userId="a5710c21-cd4d-4325-b9f9-c67448551c33" providerId="ADAL" clId="{503012E0-C35E-412E-8088-38261994FFD9}" dt="2022-03-26T10:39:37.852" v="2489" actId="408"/>
          <ac:cxnSpMkLst>
            <pc:docMk/>
            <pc:sldMk cId="3248783896" sldId="507"/>
            <ac:cxnSpMk id="28" creationId="{1DBC9049-D4E8-4FAE-ADEB-A67949C16319}"/>
          </ac:cxnSpMkLst>
        </pc:cxnChg>
        <pc:cxnChg chg="add mod">
          <ac:chgData name="Jorge Ortiz Malfey" userId="a5710c21-cd4d-4325-b9f9-c67448551c33" providerId="ADAL" clId="{503012E0-C35E-412E-8088-38261994FFD9}" dt="2022-03-26T10:39:23.603" v="2488" actId="1076"/>
          <ac:cxnSpMkLst>
            <pc:docMk/>
            <pc:sldMk cId="3248783896" sldId="507"/>
            <ac:cxnSpMk id="29" creationId="{88A03DB5-ED49-40D8-9431-78CA76CC1BD8}"/>
          </ac:cxnSpMkLst>
        </pc:cxnChg>
      </pc:sldChg>
      <pc:sldChg chg="addSp delSp modSp new mod">
        <pc:chgData name="Jorge Ortiz Malfey" userId="a5710c21-cd4d-4325-b9f9-c67448551c33" providerId="ADAL" clId="{503012E0-C35E-412E-8088-38261994FFD9}" dt="2022-03-26T11:10:24.471" v="2989" actId="1076"/>
        <pc:sldMkLst>
          <pc:docMk/>
          <pc:sldMk cId="3585783771" sldId="508"/>
        </pc:sldMkLst>
        <pc:spChg chg="mod">
          <ac:chgData name="Jorge Ortiz Malfey" userId="a5710c21-cd4d-4325-b9f9-c67448551c33" providerId="ADAL" clId="{503012E0-C35E-412E-8088-38261994FFD9}" dt="2022-03-26T11:08:05.471" v="2974" actId="20577"/>
          <ac:spMkLst>
            <pc:docMk/>
            <pc:sldMk cId="3585783771" sldId="508"/>
            <ac:spMk id="2" creationId="{145803F5-BC35-4F37-93F4-FFF1B3CFDD3C}"/>
          </ac:spMkLst>
        </pc:spChg>
        <pc:spChg chg="add mod">
          <ac:chgData name="Jorge Ortiz Malfey" userId="a5710c21-cd4d-4325-b9f9-c67448551c33" providerId="ADAL" clId="{503012E0-C35E-412E-8088-38261994FFD9}" dt="2022-03-26T11:09:47.244" v="2983" actId="1076"/>
          <ac:spMkLst>
            <pc:docMk/>
            <pc:sldMk cId="3585783771" sldId="508"/>
            <ac:spMk id="8" creationId="{E1212474-5161-4049-B16B-8B00DA5B070D}"/>
          </ac:spMkLst>
        </pc:spChg>
        <pc:spChg chg="add mod">
          <ac:chgData name="Jorge Ortiz Malfey" userId="a5710c21-cd4d-4325-b9f9-c67448551c33" providerId="ADAL" clId="{503012E0-C35E-412E-8088-38261994FFD9}" dt="2022-03-26T11:09:53.173" v="2984" actId="1076"/>
          <ac:spMkLst>
            <pc:docMk/>
            <pc:sldMk cId="3585783771" sldId="508"/>
            <ac:spMk id="9" creationId="{119F4ADD-5DA6-4900-9A99-418F96358781}"/>
          </ac:spMkLst>
        </pc:spChg>
        <pc:spChg chg="add mod">
          <ac:chgData name="Jorge Ortiz Malfey" userId="a5710c21-cd4d-4325-b9f9-c67448551c33" providerId="ADAL" clId="{503012E0-C35E-412E-8088-38261994FFD9}" dt="2022-03-26T11:09:47.244" v="2983" actId="1076"/>
          <ac:spMkLst>
            <pc:docMk/>
            <pc:sldMk cId="3585783771" sldId="508"/>
            <ac:spMk id="10" creationId="{15D8C5F8-CEBA-4461-AB54-F3F8FB06907D}"/>
          </ac:spMkLst>
        </pc:spChg>
        <pc:spChg chg="add mod">
          <ac:chgData name="Jorge Ortiz Malfey" userId="a5710c21-cd4d-4325-b9f9-c67448551c33" providerId="ADAL" clId="{503012E0-C35E-412E-8088-38261994FFD9}" dt="2022-03-26T11:10:24.471" v="2989" actId="1076"/>
          <ac:spMkLst>
            <pc:docMk/>
            <pc:sldMk cId="3585783771" sldId="508"/>
            <ac:spMk id="12" creationId="{1D66910C-7844-4B93-8ED1-82E2C08A4639}"/>
          </ac:spMkLst>
        </pc:spChg>
        <pc:spChg chg="add mod">
          <ac:chgData name="Jorge Ortiz Malfey" userId="a5710c21-cd4d-4325-b9f9-c67448551c33" providerId="ADAL" clId="{503012E0-C35E-412E-8088-38261994FFD9}" dt="2022-03-26T11:10:09.709" v="2987" actId="1076"/>
          <ac:spMkLst>
            <pc:docMk/>
            <pc:sldMk cId="3585783771" sldId="508"/>
            <ac:spMk id="17" creationId="{4F241D7A-D93D-4A17-9E70-7D357D88151E}"/>
          </ac:spMkLst>
        </pc:spChg>
        <pc:picChg chg="add mod">
          <ac:chgData name="Jorge Ortiz Malfey" userId="a5710c21-cd4d-4325-b9f9-c67448551c33" providerId="ADAL" clId="{503012E0-C35E-412E-8088-38261994FFD9}" dt="2022-03-26T11:09:47.244" v="2983" actId="1076"/>
          <ac:picMkLst>
            <pc:docMk/>
            <pc:sldMk cId="3585783771" sldId="508"/>
            <ac:picMk id="7" creationId="{5D17687B-9680-45EE-93DA-05CA164751B6}"/>
          </ac:picMkLst>
        </pc:picChg>
        <pc:picChg chg="add mod">
          <ac:chgData name="Jorge Ortiz Malfey" userId="a5710c21-cd4d-4325-b9f9-c67448551c33" providerId="ADAL" clId="{503012E0-C35E-412E-8088-38261994FFD9}" dt="2022-03-26T11:09:47.244" v="2983" actId="1076"/>
          <ac:picMkLst>
            <pc:docMk/>
            <pc:sldMk cId="3585783771" sldId="508"/>
            <ac:picMk id="4098" creationId="{22EAB4CD-B5FF-4489-BD17-99820B5D95CC}"/>
          </ac:picMkLst>
        </pc:picChg>
        <pc:picChg chg="add del mod">
          <ac:chgData name="Jorge Ortiz Malfey" userId="a5710c21-cd4d-4325-b9f9-c67448551c33" providerId="ADAL" clId="{503012E0-C35E-412E-8088-38261994FFD9}" dt="2022-03-26T11:00:44.189" v="2906" actId="478"/>
          <ac:picMkLst>
            <pc:docMk/>
            <pc:sldMk cId="3585783771" sldId="508"/>
            <ac:picMk id="4100" creationId="{1B83C9CA-6160-4C00-80BC-44C26559A494}"/>
          </ac:picMkLst>
        </pc:picChg>
        <pc:picChg chg="add mod">
          <ac:chgData name="Jorge Ortiz Malfey" userId="a5710c21-cd4d-4325-b9f9-c67448551c33" providerId="ADAL" clId="{503012E0-C35E-412E-8088-38261994FFD9}" dt="2022-03-26T11:10:17.117" v="2988" actId="1076"/>
          <ac:picMkLst>
            <pc:docMk/>
            <pc:sldMk cId="3585783771" sldId="508"/>
            <ac:picMk id="4102" creationId="{493D16CF-1625-4A6F-8509-5760B0859E9C}"/>
          </ac:picMkLst>
        </pc:picChg>
        <pc:picChg chg="add mod">
          <ac:chgData name="Jorge Ortiz Malfey" userId="a5710c21-cd4d-4325-b9f9-c67448551c33" providerId="ADAL" clId="{503012E0-C35E-412E-8088-38261994FFD9}" dt="2022-03-26T11:09:47.244" v="2983" actId="1076"/>
          <ac:picMkLst>
            <pc:docMk/>
            <pc:sldMk cId="3585783771" sldId="508"/>
            <ac:picMk id="4104" creationId="{626A1D84-166B-44CE-82D9-E1D90E45F14F}"/>
          </ac:picMkLst>
        </pc:picChg>
        <pc:picChg chg="add mod">
          <ac:chgData name="Jorge Ortiz Malfey" userId="a5710c21-cd4d-4325-b9f9-c67448551c33" providerId="ADAL" clId="{503012E0-C35E-412E-8088-38261994FFD9}" dt="2022-03-26T11:10:09.709" v="2987" actId="1076"/>
          <ac:picMkLst>
            <pc:docMk/>
            <pc:sldMk cId="3585783771" sldId="508"/>
            <ac:picMk id="4106" creationId="{9031EC6F-3771-4166-B7AC-21AE8DA92CA3}"/>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4143588" y="0"/>
            <a:ext cx="3169920" cy="481728"/>
          </a:xfrm>
          <a:prstGeom prst="rect">
            <a:avLst/>
          </a:prstGeom>
        </p:spPr>
        <p:txBody>
          <a:bodyPr vert="horz" lIns="91440" tIns="45720" rIns="91440" bIns="45720" rtlCol="0"/>
          <a:lstStyle>
            <a:lvl1pPr algn="r">
              <a:defRPr sz="1200"/>
            </a:lvl1pPr>
          </a:lstStyle>
          <a:p>
            <a:fld id="{DA9994DE-32A3-4A40-A96F-D7A6743DA908}" type="datetimeFigureOut">
              <a:rPr lang="en-IN" smtClean="0"/>
              <a:t>17-05-2022</a:t>
            </a:fld>
            <a:endParaRPr lang="en-IN"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731521" y="4620577"/>
            <a:ext cx="5852160" cy="378047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9119475"/>
            <a:ext cx="3169920" cy="481727"/>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4143588" y="9119475"/>
            <a:ext cx="3169920" cy="481727"/>
          </a:xfrm>
          <a:prstGeom prst="rect">
            <a:avLst/>
          </a:prstGeom>
        </p:spPr>
        <p:txBody>
          <a:bodyPr vert="horz" lIns="91440" tIns="45720" rIns="91440" bIns="45720" rtlCol="0" anchor="b"/>
          <a:lstStyle>
            <a:lvl1pPr algn="r">
              <a:defRPr sz="1200"/>
            </a:lvl1pPr>
          </a:lstStyle>
          <a:p>
            <a:fld id="{E58A4DDB-48D9-4CF9-9CDE-C1F0C14DC558}" type="slidenum">
              <a:rPr lang="en-IN" smtClean="0"/>
              <a:t>‹Nº›</a:t>
            </a:fld>
            <a:endParaRPr lang="en-IN" dirty="0"/>
          </a:p>
        </p:txBody>
      </p:sp>
    </p:spTree>
    <p:extLst>
      <p:ext uri="{BB962C8B-B14F-4D97-AF65-F5344CB8AC3E}">
        <p14:creationId xmlns:p14="http://schemas.microsoft.com/office/powerpoint/2010/main" val="2089320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E58A4DDB-48D9-4CF9-9CDE-C1F0C14DC558}" type="slidenum">
              <a:rPr lang="en-IN" smtClean="0"/>
              <a:t>2</a:t>
            </a:fld>
            <a:endParaRPr lang="en-IN" dirty="0"/>
          </a:p>
        </p:txBody>
      </p:sp>
    </p:spTree>
    <p:extLst>
      <p:ext uri="{BB962C8B-B14F-4D97-AF65-F5344CB8AC3E}">
        <p14:creationId xmlns:p14="http://schemas.microsoft.com/office/powerpoint/2010/main" val="2864956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Somos un </a:t>
            </a:r>
            <a:r>
              <a:rPr lang="es-ES" b="1" dirty="0"/>
              <a:t>centro tecnológico</a:t>
            </a:r>
            <a:r>
              <a:rPr lang="es-ES" b="1" baseline="0" dirty="0"/>
              <a:t> a nivel mundial de grupos electrógenos y torres de iluminación.</a:t>
            </a:r>
          </a:p>
          <a:p>
            <a:r>
              <a:rPr lang="es-ES" baseline="0" dirty="0"/>
              <a:t>Tenemos un departamento muy importante de </a:t>
            </a:r>
            <a:r>
              <a:rPr lang="es-ES" b="1" baseline="0" dirty="0"/>
              <a:t>Diseño</a:t>
            </a:r>
            <a:r>
              <a:rPr lang="es-ES" baseline="0" dirty="0"/>
              <a:t> pero además tenemos </a:t>
            </a:r>
            <a:r>
              <a:rPr lang="es-ES" b="1" baseline="0" dirty="0"/>
              <a:t>vigilancia tecnológica</a:t>
            </a:r>
            <a:r>
              <a:rPr lang="es-ES" baseline="0" dirty="0"/>
              <a:t>, generación de </a:t>
            </a:r>
            <a:r>
              <a:rPr lang="es-ES" b="1" baseline="0" dirty="0"/>
              <a:t>patentes</a:t>
            </a:r>
            <a:r>
              <a:rPr lang="es-ES" baseline="0" dirty="0"/>
              <a:t>, </a:t>
            </a:r>
            <a:r>
              <a:rPr lang="es-ES" b="1" baseline="0" dirty="0"/>
              <a:t>desarrollo</a:t>
            </a:r>
            <a:r>
              <a:rPr lang="es-ES" baseline="0" dirty="0"/>
              <a:t> de nuevos productos, aplicaciones, etc.</a:t>
            </a:r>
          </a:p>
          <a:p>
            <a:r>
              <a:rPr lang="es-ES" baseline="0" dirty="0"/>
              <a:t>Innovamos en nuevos </a:t>
            </a:r>
            <a:r>
              <a:rPr lang="es-ES" b="1" baseline="0" dirty="0"/>
              <a:t>productos, procesos y servicios</a:t>
            </a:r>
            <a:r>
              <a:rPr lang="es-ES" baseline="0" dirty="0"/>
              <a:t>.</a:t>
            </a:r>
          </a:p>
          <a:p>
            <a:endParaRPr lang="es-ES" dirty="0"/>
          </a:p>
        </p:txBody>
      </p:sp>
      <p:sp>
        <p:nvSpPr>
          <p:cNvPr id="4" name="Slide Number Placeholder 3"/>
          <p:cNvSpPr>
            <a:spLocks noGrp="1"/>
          </p:cNvSpPr>
          <p:nvPr>
            <p:ph type="sldNum" sz="quarter" idx="10"/>
          </p:nvPr>
        </p:nvSpPr>
        <p:spPr/>
        <p:txBody>
          <a:bodyPr/>
          <a:lstStyle/>
          <a:p>
            <a:fld id="{E58A4DDB-48D9-4CF9-9CDE-C1F0C14DC558}" type="slidenum">
              <a:rPr lang="en-IN" smtClean="0"/>
              <a:t>3</a:t>
            </a:fld>
            <a:endParaRPr lang="en-IN" dirty="0"/>
          </a:p>
        </p:txBody>
      </p:sp>
    </p:spTree>
    <p:extLst>
      <p:ext uri="{BB962C8B-B14F-4D97-AF65-F5344CB8AC3E}">
        <p14:creationId xmlns:p14="http://schemas.microsoft.com/office/powerpoint/2010/main" val="1017110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E58A4DDB-48D9-4CF9-9CDE-C1F0C14DC558}" type="slidenum">
              <a:rPr lang="en-IN" smtClean="0"/>
              <a:t>4</a:t>
            </a:fld>
            <a:endParaRPr lang="en-IN" dirty="0"/>
          </a:p>
        </p:txBody>
      </p:sp>
    </p:spTree>
    <p:extLst>
      <p:ext uri="{BB962C8B-B14F-4D97-AF65-F5344CB8AC3E}">
        <p14:creationId xmlns:p14="http://schemas.microsoft.com/office/powerpoint/2010/main" val="2752916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Tenemos la triple</a:t>
            </a:r>
            <a:r>
              <a:rPr lang="es-ES" b="1" baseline="0" dirty="0"/>
              <a:t> certificación (calidad, medio ambiente, seguridad y salud) más la certificación energética y la PECAL para poder vender a ejércitos de la OTAN.</a:t>
            </a:r>
          </a:p>
          <a:p>
            <a:r>
              <a:rPr lang="es-ES" baseline="0" dirty="0"/>
              <a:t>Trabajamos bajo los estándares CE para todos nuestros productos además de CSA para bombas.</a:t>
            </a:r>
          </a:p>
          <a:p>
            <a:r>
              <a:rPr lang="es-ES" dirty="0"/>
              <a:t>En</a:t>
            </a:r>
            <a:r>
              <a:rPr lang="es-ES" baseline="0" dirty="0"/>
              <a:t> la ultima auditoria externa nos han identificado </a:t>
            </a:r>
            <a:r>
              <a:rPr lang="es-ES" b="1" baseline="0" dirty="0"/>
              <a:t>7 puntos fuertes </a:t>
            </a:r>
            <a:r>
              <a:rPr lang="es-ES" baseline="0" dirty="0"/>
              <a:t>y ninguna no conformidad en las áreas de medio ambiente energía, seguridad y salud.</a:t>
            </a:r>
          </a:p>
          <a:p>
            <a:endParaRPr lang="es-ES" dirty="0"/>
          </a:p>
        </p:txBody>
      </p:sp>
      <p:sp>
        <p:nvSpPr>
          <p:cNvPr id="4" name="Slide Number Placeholder 3"/>
          <p:cNvSpPr>
            <a:spLocks noGrp="1"/>
          </p:cNvSpPr>
          <p:nvPr>
            <p:ph type="sldNum" sz="quarter" idx="10"/>
          </p:nvPr>
        </p:nvSpPr>
        <p:spPr/>
        <p:txBody>
          <a:bodyPr/>
          <a:lstStyle/>
          <a:p>
            <a:fld id="{E58A4DDB-48D9-4CF9-9CDE-C1F0C14DC558}" type="slidenum">
              <a:rPr lang="en-IN" smtClean="0"/>
              <a:t>5</a:t>
            </a:fld>
            <a:endParaRPr lang="en-IN"/>
          </a:p>
        </p:txBody>
      </p:sp>
    </p:spTree>
    <p:extLst>
      <p:ext uri="{BB962C8B-B14F-4D97-AF65-F5344CB8AC3E}">
        <p14:creationId xmlns:p14="http://schemas.microsoft.com/office/powerpoint/2010/main" val="4052710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A454F1E0-36F4-4EC9-B403-227A336897F8}" type="slidenum">
              <a:rPr lang="en-US" smtClean="0"/>
              <a:pPr/>
              <a:t>6</a:t>
            </a:fld>
            <a:endParaRPr lang="en-US" dirty="0"/>
          </a:p>
        </p:txBody>
      </p:sp>
      <p:sp>
        <p:nvSpPr>
          <p:cNvPr id="5" name="Date Placeholder 4"/>
          <p:cNvSpPr>
            <a:spLocks noGrp="1"/>
          </p:cNvSpPr>
          <p:nvPr>
            <p:ph type="dt" idx="11"/>
          </p:nvPr>
        </p:nvSpPr>
        <p:spPr/>
        <p:txBody>
          <a:bodyPr/>
          <a:lstStyle/>
          <a:p>
            <a:fld id="{489AC462-B030-4CC4-880D-C6E5D5BA8B8A}" type="datetime1">
              <a:rPr lang="en-IN" smtClean="0"/>
              <a:t>17-05-2022</a:t>
            </a:fld>
            <a:endParaRPr lang="en-IN" dirty="0"/>
          </a:p>
        </p:txBody>
      </p:sp>
      <p:sp>
        <p:nvSpPr>
          <p:cNvPr id="6" name="Footer Placeholder 5"/>
          <p:cNvSpPr>
            <a:spLocks noGrp="1"/>
          </p:cNvSpPr>
          <p:nvPr>
            <p:ph type="ftr" sz="quarter" idx="12"/>
          </p:nvPr>
        </p:nvSpPr>
        <p:spPr/>
        <p:txBody>
          <a:bodyPr/>
          <a:lstStyle/>
          <a:p>
            <a:endParaRPr lang="en-IN" dirty="0"/>
          </a:p>
        </p:txBody>
      </p:sp>
      <p:sp>
        <p:nvSpPr>
          <p:cNvPr id="7" name="Header Placeholder 6"/>
          <p:cNvSpPr>
            <a:spLocks noGrp="1"/>
          </p:cNvSpPr>
          <p:nvPr>
            <p:ph type="hdr" sz="quarter" idx="13"/>
          </p:nvPr>
        </p:nvSpPr>
        <p:spPr/>
        <p:txBody>
          <a:bodyPr/>
          <a:lstStyle/>
          <a:p>
            <a:endParaRPr lang="en-IN" dirty="0"/>
          </a:p>
        </p:txBody>
      </p:sp>
    </p:spTree>
    <p:extLst>
      <p:ext uri="{BB962C8B-B14F-4D97-AF65-F5344CB8AC3E}">
        <p14:creationId xmlns:p14="http://schemas.microsoft.com/office/powerpoint/2010/main" val="2167768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Poner fotos más recientes…David Burgos</a:t>
            </a:r>
          </a:p>
          <a:p>
            <a:r>
              <a:rPr lang="es-ES" dirty="0"/>
              <a:t>Meter la </a:t>
            </a:r>
            <a:r>
              <a:rPr lang="es-ES" dirty="0" err="1"/>
              <a:t>iso</a:t>
            </a:r>
            <a:r>
              <a:rPr lang="es-ES" dirty="0"/>
              <a:t> 45001</a:t>
            </a:r>
            <a:endParaRPr lang="en-US" dirty="0"/>
          </a:p>
        </p:txBody>
      </p:sp>
      <p:sp>
        <p:nvSpPr>
          <p:cNvPr id="4" name="Slide Number Placeholder 3"/>
          <p:cNvSpPr>
            <a:spLocks noGrp="1"/>
          </p:cNvSpPr>
          <p:nvPr>
            <p:ph type="sldNum" sz="quarter" idx="5"/>
          </p:nvPr>
        </p:nvSpPr>
        <p:spPr/>
        <p:txBody>
          <a:bodyPr/>
          <a:lstStyle/>
          <a:p>
            <a:fld id="{8A2C7B89-0826-436A-A05D-5164DEBE8E11}" type="slidenum">
              <a:rPr lang="en-US" smtClean="0"/>
              <a:t>10</a:t>
            </a:fld>
            <a:endParaRPr lang="en-US"/>
          </a:p>
        </p:txBody>
      </p:sp>
    </p:spTree>
    <p:extLst>
      <p:ext uri="{BB962C8B-B14F-4D97-AF65-F5344CB8AC3E}">
        <p14:creationId xmlns:p14="http://schemas.microsoft.com/office/powerpoint/2010/main" val="4050763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Meter la ISO 45001</a:t>
            </a:r>
          </a:p>
          <a:p>
            <a:r>
              <a:rPr lang="es-ES" dirty="0" err="1"/>
              <a:t>Meteria</a:t>
            </a:r>
            <a:r>
              <a:rPr lang="es-ES" dirty="0"/>
              <a:t> </a:t>
            </a:r>
            <a:r>
              <a:rPr lang="es-ES" dirty="0" err="1"/>
              <a:t>algun</a:t>
            </a:r>
            <a:r>
              <a:rPr lang="es-ES" dirty="0"/>
              <a:t> poster de </a:t>
            </a:r>
            <a:r>
              <a:rPr lang="es-ES" dirty="0" err="1"/>
              <a:t>camapañas</a:t>
            </a:r>
            <a:endParaRPr lang="en-US" dirty="0"/>
          </a:p>
        </p:txBody>
      </p:sp>
      <p:sp>
        <p:nvSpPr>
          <p:cNvPr id="4" name="Slide Number Placeholder 3"/>
          <p:cNvSpPr>
            <a:spLocks noGrp="1"/>
          </p:cNvSpPr>
          <p:nvPr>
            <p:ph type="sldNum" sz="quarter" idx="5"/>
          </p:nvPr>
        </p:nvSpPr>
        <p:spPr/>
        <p:txBody>
          <a:bodyPr/>
          <a:lstStyle/>
          <a:p>
            <a:fld id="{8A2C7B89-0826-436A-A05D-5164DEBE8E11}" type="slidenum">
              <a:rPr lang="en-US" smtClean="0"/>
              <a:t>11</a:t>
            </a:fld>
            <a:endParaRPr lang="en-US"/>
          </a:p>
        </p:txBody>
      </p:sp>
    </p:spTree>
    <p:extLst>
      <p:ext uri="{BB962C8B-B14F-4D97-AF65-F5344CB8AC3E}">
        <p14:creationId xmlns:p14="http://schemas.microsoft.com/office/powerpoint/2010/main" val="1679899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8A4DDB-48D9-4CF9-9CDE-C1F0C14DC558}" type="slidenum">
              <a:rPr lang="en-IN" smtClean="0"/>
              <a:t>12</a:t>
            </a:fld>
            <a:endParaRPr lang="en-IN" dirty="0"/>
          </a:p>
        </p:txBody>
      </p:sp>
    </p:spTree>
    <p:extLst>
      <p:ext uri="{BB962C8B-B14F-4D97-AF65-F5344CB8AC3E}">
        <p14:creationId xmlns:p14="http://schemas.microsoft.com/office/powerpoint/2010/main" val="2042604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8A4DDB-48D9-4CF9-9CDE-C1F0C14DC558}" type="slidenum">
              <a:rPr lang="en-IN" smtClean="0"/>
              <a:t>13</a:t>
            </a:fld>
            <a:endParaRPr lang="en-IN" dirty="0"/>
          </a:p>
        </p:txBody>
      </p:sp>
    </p:spTree>
    <p:extLst>
      <p:ext uri="{BB962C8B-B14F-4D97-AF65-F5344CB8AC3E}">
        <p14:creationId xmlns:p14="http://schemas.microsoft.com/office/powerpoint/2010/main" val="34261876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arge Left – Blue">
    <p:spTree>
      <p:nvGrpSpPr>
        <p:cNvPr id="1" name=""/>
        <p:cNvGrpSpPr/>
        <p:nvPr/>
      </p:nvGrpSpPr>
      <p:grpSpPr>
        <a:xfrm>
          <a:off x="0" y="0"/>
          <a:ext cx="0" cy="0"/>
          <a:chOff x="0" y="0"/>
          <a:chExt cx="0" cy="0"/>
        </a:xfrm>
      </p:grpSpPr>
      <p:sp>
        <p:nvSpPr>
          <p:cNvPr id="9" name="Picture Placeholder 40">
            <a:extLst>
              <a:ext uri="{FF2B5EF4-FFF2-40B4-BE49-F238E27FC236}">
                <a16:creationId xmlns:a16="http://schemas.microsoft.com/office/drawing/2014/main" id="{496713F7-002A-4A2F-9BA9-2A07F13364F6}"/>
              </a:ext>
            </a:extLst>
          </p:cNvPr>
          <p:cNvSpPr>
            <a:spLocks noGrp="1"/>
          </p:cNvSpPr>
          <p:nvPr>
            <p:ph type="pic" sz="quarter" idx="10" hasCustomPrompt="1"/>
          </p:nvPr>
        </p:nvSpPr>
        <p:spPr>
          <a:xfrm>
            <a:off x="0" y="0"/>
            <a:ext cx="12192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defRPr>
            </a:lvl1pPr>
          </a:lstStyle>
          <a:p>
            <a:r>
              <a:rPr lang="en-US" dirty="0"/>
              <a:t>Click to add picture</a:t>
            </a:r>
          </a:p>
        </p:txBody>
      </p:sp>
      <p:sp>
        <p:nvSpPr>
          <p:cNvPr id="53" name="Picture Placeholder 52"/>
          <p:cNvSpPr>
            <a:spLocks noGrp="1"/>
          </p:cNvSpPr>
          <p:nvPr>
            <p:ph type="pic" sz="quarter" idx="13"/>
          </p:nvPr>
        </p:nvSpPr>
        <p:spPr>
          <a:xfrm>
            <a:off x="0" y="2069333"/>
            <a:ext cx="5691600" cy="4806000"/>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559129 h 4839941"/>
              <a:gd name="connsiteX5" fmla="*/ 1086393 w 5691478"/>
              <a:gd name="connsiteY5" fmla="*/ 0 h 4839941"/>
              <a:gd name="connsiteX0" fmla="*/ 941115 w 5691478"/>
              <a:gd name="connsiteY0" fmla="*/ 0 h 4788667"/>
              <a:gd name="connsiteX1" fmla="*/ 5691478 w 5691478"/>
              <a:gd name="connsiteY1" fmla="*/ 2826303 h 4788667"/>
              <a:gd name="connsiteX2" fmla="*/ 4465256 w 5691478"/>
              <a:gd name="connsiteY2" fmla="*/ 4788667 h 4788667"/>
              <a:gd name="connsiteX3" fmla="*/ 0 w 5691478"/>
              <a:gd name="connsiteY3" fmla="*/ 4788667 h 4788667"/>
              <a:gd name="connsiteX4" fmla="*/ 0 w 5691478"/>
              <a:gd name="connsiteY4" fmla="*/ 1507855 h 4788667"/>
              <a:gd name="connsiteX5" fmla="*/ 941115 w 5691478"/>
              <a:gd name="connsiteY5" fmla="*/ 0 h 4788667"/>
              <a:gd name="connsiteX0" fmla="*/ 941115 w 5665840"/>
              <a:gd name="connsiteY0" fmla="*/ 0 h 4788667"/>
              <a:gd name="connsiteX1" fmla="*/ 5665840 w 5665840"/>
              <a:gd name="connsiteY1" fmla="*/ 2945944 h 4788667"/>
              <a:gd name="connsiteX2" fmla="*/ 4465256 w 5665840"/>
              <a:gd name="connsiteY2" fmla="*/ 4788667 h 4788667"/>
              <a:gd name="connsiteX3" fmla="*/ 0 w 5665840"/>
              <a:gd name="connsiteY3" fmla="*/ 4788667 h 4788667"/>
              <a:gd name="connsiteX4" fmla="*/ 0 w 5665840"/>
              <a:gd name="connsiteY4" fmla="*/ 1507855 h 4788667"/>
              <a:gd name="connsiteX5" fmla="*/ 941115 w 5665840"/>
              <a:gd name="connsiteY5" fmla="*/ 0 h 4788667"/>
              <a:gd name="connsiteX0" fmla="*/ 941115 w 5665840"/>
              <a:gd name="connsiteY0" fmla="*/ 0 h 4788667"/>
              <a:gd name="connsiteX1" fmla="*/ 5665840 w 5665840"/>
              <a:gd name="connsiteY1" fmla="*/ 2945944 h 4788667"/>
              <a:gd name="connsiteX2" fmla="*/ 4465256 w 5665840"/>
              <a:gd name="connsiteY2" fmla="*/ 4788667 h 4788667"/>
              <a:gd name="connsiteX3" fmla="*/ 0 w 5665840"/>
              <a:gd name="connsiteY3" fmla="*/ 4788667 h 4788667"/>
              <a:gd name="connsiteX4" fmla="*/ 0 w 5665840"/>
              <a:gd name="connsiteY4" fmla="*/ 1507855 h 4788667"/>
              <a:gd name="connsiteX5" fmla="*/ 941115 w 5665840"/>
              <a:gd name="connsiteY5" fmla="*/ 0 h 4788667"/>
              <a:gd name="connsiteX0" fmla="*/ 941115 w 5682932"/>
              <a:gd name="connsiteY0" fmla="*/ 0 h 4788667"/>
              <a:gd name="connsiteX1" fmla="*/ 5682932 w 5682932"/>
              <a:gd name="connsiteY1" fmla="*/ 2971581 h 4788667"/>
              <a:gd name="connsiteX2" fmla="*/ 4465256 w 5682932"/>
              <a:gd name="connsiteY2" fmla="*/ 4788667 h 4788667"/>
              <a:gd name="connsiteX3" fmla="*/ 0 w 5682932"/>
              <a:gd name="connsiteY3" fmla="*/ 4788667 h 4788667"/>
              <a:gd name="connsiteX4" fmla="*/ 0 w 5682932"/>
              <a:gd name="connsiteY4" fmla="*/ 1507855 h 4788667"/>
              <a:gd name="connsiteX5" fmla="*/ 941115 w 5682932"/>
              <a:gd name="connsiteY5" fmla="*/ 0 h 4788667"/>
              <a:gd name="connsiteX0" fmla="*/ 941115 w 5682932"/>
              <a:gd name="connsiteY0" fmla="*/ 0 h 4788667"/>
              <a:gd name="connsiteX1" fmla="*/ 5682932 w 5682932"/>
              <a:gd name="connsiteY1" fmla="*/ 2971581 h 4788667"/>
              <a:gd name="connsiteX2" fmla="*/ 4542168 w 5682932"/>
              <a:gd name="connsiteY2" fmla="*/ 4780121 h 4788667"/>
              <a:gd name="connsiteX3" fmla="*/ 0 w 5682932"/>
              <a:gd name="connsiteY3" fmla="*/ 4788667 h 4788667"/>
              <a:gd name="connsiteX4" fmla="*/ 0 w 5682932"/>
              <a:gd name="connsiteY4" fmla="*/ 1507855 h 4788667"/>
              <a:gd name="connsiteX5" fmla="*/ 941115 w 5682932"/>
              <a:gd name="connsiteY5" fmla="*/ 0 h 478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2932" h="4788667">
                <a:moveTo>
                  <a:pt x="941115" y="0"/>
                </a:moveTo>
                <a:lnTo>
                  <a:pt x="5682932" y="2971581"/>
                </a:lnTo>
                <a:lnTo>
                  <a:pt x="4542168" y="4780121"/>
                </a:lnTo>
                <a:lnTo>
                  <a:pt x="0" y="4788667"/>
                </a:lnTo>
                <a:lnTo>
                  <a:pt x="0" y="1507855"/>
                </a:lnTo>
                <a:lnTo>
                  <a:pt x="941115" y="0"/>
                </a:lnTo>
                <a:close/>
              </a:path>
            </a:pathLst>
          </a:custGeom>
          <a:blipFill dpi="0" rotWithShape="1">
            <a:blip r:embed="rId3"/>
            <a:srcRect/>
            <a:stretch>
              <a:fillRect/>
            </a:stretch>
          </a:blipFill>
        </p:spPr>
        <p:txBody>
          <a:bodyPr wrap="square" anchor="t">
            <a:noAutofit/>
          </a:bodyPr>
          <a:lstStyle>
            <a:lvl1pPr marL="0" indent="0" algn="l">
              <a:buFontTx/>
              <a:buNone/>
              <a:defRPr>
                <a:solidFill>
                  <a:srgbClr val="EAEAEA">
                    <a:alpha val="0"/>
                  </a:srgbClr>
                </a:solidFill>
              </a:defRPr>
            </a:lvl1pPr>
          </a:lstStyle>
          <a:p>
            <a:r>
              <a:rPr lang="es-ES" dirty="0"/>
              <a:t>Haga clic en el icono para agregar una imagen</a:t>
            </a:r>
            <a:endParaRPr lang="en-US" dirty="0"/>
          </a:p>
        </p:txBody>
      </p:sp>
      <p:sp>
        <p:nvSpPr>
          <p:cNvPr id="14" name="Subtitle 2">
            <a:extLst>
              <a:ext uri="{FF2B5EF4-FFF2-40B4-BE49-F238E27FC236}">
                <a16:creationId xmlns:a16="http://schemas.microsoft.com/office/drawing/2014/main" id="{9C36D962-405D-465C-8C41-BCC999E56287}"/>
              </a:ext>
            </a:extLst>
          </p:cNvPr>
          <p:cNvSpPr>
            <a:spLocks noGrp="1"/>
          </p:cNvSpPr>
          <p:nvPr>
            <p:ph type="subTitle" idx="1" hasCustomPrompt="1"/>
          </p:nvPr>
        </p:nvSpPr>
        <p:spPr bwMode="gray">
          <a:xfrm>
            <a:off x="514153" y="5715000"/>
            <a:ext cx="3883633" cy="308782"/>
          </a:xfrm>
        </p:spPr>
        <p:txBody>
          <a:bodyPr wrap="square" lIns="72000" tIns="72000" rIns="72000" bIns="72000" anchor="t" anchorCtr="0">
            <a:noAutofit/>
          </a:bodyPr>
          <a:lstStyle>
            <a:lvl1pPr marL="0" indent="0" algn="l">
              <a:lnSpc>
                <a:spcPct val="120000"/>
              </a:lnSpc>
              <a:spcBef>
                <a:spcPts val="800"/>
              </a:spcBef>
              <a:buNone/>
              <a:defRPr sz="1400" b="0" baseline="0">
                <a:solidFill>
                  <a:schemeClr val="bg1"/>
                </a:solidFill>
                <a:latin typeface="+mn-lt"/>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Add author name</a:t>
            </a:r>
          </a:p>
        </p:txBody>
      </p:sp>
      <p:sp>
        <p:nvSpPr>
          <p:cNvPr id="16" name="Title 1">
            <a:extLst>
              <a:ext uri="{FF2B5EF4-FFF2-40B4-BE49-F238E27FC236}">
                <a16:creationId xmlns:a16="http://schemas.microsoft.com/office/drawing/2014/main" id="{DE8DB099-8D6B-44D2-899F-F8053BB12D08}"/>
              </a:ext>
            </a:extLst>
          </p:cNvPr>
          <p:cNvSpPr>
            <a:spLocks noGrp="1"/>
          </p:cNvSpPr>
          <p:nvPr>
            <p:ph type="ctrTitle" hasCustomPrompt="1"/>
          </p:nvPr>
        </p:nvSpPr>
        <p:spPr bwMode="gray">
          <a:xfrm>
            <a:off x="514153" y="4166311"/>
            <a:ext cx="3918147" cy="1510589"/>
          </a:xfrm>
          <a:custGeom>
            <a:avLst/>
            <a:gdLst>
              <a:gd name="connsiteX0" fmla="*/ 0 w 3883633"/>
              <a:gd name="connsiteY0" fmla="*/ 0 h 1497889"/>
              <a:gd name="connsiteX1" fmla="*/ 3883633 w 3883633"/>
              <a:gd name="connsiteY1" fmla="*/ 0 h 1497889"/>
              <a:gd name="connsiteX2" fmla="*/ 3883633 w 3883633"/>
              <a:gd name="connsiteY2" fmla="*/ 1497889 h 1497889"/>
              <a:gd name="connsiteX3" fmla="*/ 0 w 3883633"/>
              <a:gd name="connsiteY3" fmla="*/ 1497889 h 1497889"/>
              <a:gd name="connsiteX4" fmla="*/ 0 w 3883633"/>
              <a:gd name="connsiteY4" fmla="*/ 0 h 1497889"/>
              <a:gd name="connsiteX0" fmla="*/ 0 w 3883633"/>
              <a:gd name="connsiteY0" fmla="*/ 0 h 1497889"/>
              <a:gd name="connsiteX1" fmla="*/ 3883633 w 3883633"/>
              <a:gd name="connsiteY1" fmla="*/ 0 h 1497889"/>
              <a:gd name="connsiteX2" fmla="*/ 3867347 w 3883633"/>
              <a:gd name="connsiteY2" fmla="*/ 799389 h 1497889"/>
              <a:gd name="connsiteX3" fmla="*/ 3883633 w 3883633"/>
              <a:gd name="connsiteY3" fmla="*/ 1497889 h 1497889"/>
              <a:gd name="connsiteX4" fmla="*/ 0 w 3883633"/>
              <a:gd name="connsiteY4" fmla="*/ 1497889 h 1497889"/>
              <a:gd name="connsiteX5" fmla="*/ 0 w 3883633"/>
              <a:gd name="connsiteY5" fmla="*/ 0 h 1497889"/>
              <a:gd name="connsiteX0" fmla="*/ 0 w 3883633"/>
              <a:gd name="connsiteY0" fmla="*/ 0 h 1497889"/>
              <a:gd name="connsiteX1" fmla="*/ 3388333 w 3883633"/>
              <a:gd name="connsiteY1" fmla="*/ 25400 h 1497889"/>
              <a:gd name="connsiteX2" fmla="*/ 3867347 w 3883633"/>
              <a:gd name="connsiteY2" fmla="*/ 799389 h 1497889"/>
              <a:gd name="connsiteX3" fmla="*/ 3883633 w 3883633"/>
              <a:gd name="connsiteY3" fmla="*/ 1497889 h 1497889"/>
              <a:gd name="connsiteX4" fmla="*/ 0 w 3883633"/>
              <a:gd name="connsiteY4" fmla="*/ 1497889 h 1497889"/>
              <a:gd name="connsiteX5" fmla="*/ 0 w 3883633"/>
              <a:gd name="connsiteY5" fmla="*/ 0 h 1497889"/>
              <a:gd name="connsiteX0" fmla="*/ 0 w 3883633"/>
              <a:gd name="connsiteY0" fmla="*/ 0 h 1497889"/>
              <a:gd name="connsiteX1" fmla="*/ 3172433 w 3883633"/>
              <a:gd name="connsiteY1" fmla="*/ 12700 h 1497889"/>
              <a:gd name="connsiteX2" fmla="*/ 3867347 w 3883633"/>
              <a:gd name="connsiteY2" fmla="*/ 799389 h 1497889"/>
              <a:gd name="connsiteX3" fmla="*/ 3883633 w 3883633"/>
              <a:gd name="connsiteY3" fmla="*/ 1497889 h 1497889"/>
              <a:gd name="connsiteX4" fmla="*/ 0 w 3883633"/>
              <a:gd name="connsiteY4" fmla="*/ 1497889 h 1497889"/>
              <a:gd name="connsiteX5" fmla="*/ 0 w 3883633"/>
              <a:gd name="connsiteY5" fmla="*/ 0 h 1497889"/>
              <a:gd name="connsiteX0" fmla="*/ 0 w 3883633"/>
              <a:gd name="connsiteY0" fmla="*/ 0 h 1497889"/>
              <a:gd name="connsiteX1" fmla="*/ 2981933 w 3883633"/>
              <a:gd name="connsiteY1" fmla="*/ 0 h 1497889"/>
              <a:gd name="connsiteX2" fmla="*/ 3867347 w 3883633"/>
              <a:gd name="connsiteY2" fmla="*/ 799389 h 1497889"/>
              <a:gd name="connsiteX3" fmla="*/ 3883633 w 3883633"/>
              <a:gd name="connsiteY3" fmla="*/ 1497889 h 1497889"/>
              <a:gd name="connsiteX4" fmla="*/ 0 w 3883633"/>
              <a:gd name="connsiteY4" fmla="*/ 1497889 h 1497889"/>
              <a:gd name="connsiteX5" fmla="*/ 0 w 3883633"/>
              <a:gd name="connsiteY5" fmla="*/ 0 h 1497889"/>
              <a:gd name="connsiteX0" fmla="*/ 0 w 3883633"/>
              <a:gd name="connsiteY0" fmla="*/ 12700 h 1510589"/>
              <a:gd name="connsiteX1" fmla="*/ 2880333 w 3883633"/>
              <a:gd name="connsiteY1" fmla="*/ 0 h 1510589"/>
              <a:gd name="connsiteX2" fmla="*/ 3867347 w 3883633"/>
              <a:gd name="connsiteY2" fmla="*/ 812089 h 1510589"/>
              <a:gd name="connsiteX3" fmla="*/ 3883633 w 3883633"/>
              <a:gd name="connsiteY3" fmla="*/ 1510589 h 1510589"/>
              <a:gd name="connsiteX4" fmla="*/ 0 w 3883633"/>
              <a:gd name="connsiteY4" fmla="*/ 1510589 h 1510589"/>
              <a:gd name="connsiteX5" fmla="*/ 0 w 3883633"/>
              <a:gd name="connsiteY5" fmla="*/ 12700 h 1510589"/>
              <a:gd name="connsiteX0" fmla="*/ 0 w 3883633"/>
              <a:gd name="connsiteY0" fmla="*/ 12700 h 1510589"/>
              <a:gd name="connsiteX1" fmla="*/ 2778733 w 3883633"/>
              <a:gd name="connsiteY1" fmla="*/ 0 h 1510589"/>
              <a:gd name="connsiteX2" fmla="*/ 3867347 w 3883633"/>
              <a:gd name="connsiteY2" fmla="*/ 812089 h 1510589"/>
              <a:gd name="connsiteX3" fmla="*/ 3883633 w 3883633"/>
              <a:gd name="connsiteY3" fmla="*/ 1510589 h 1510589"/>
              <a:gd name="connsiteX4" fmla="*/ 0 w 3883633"/>
              <a:gd name="connsiteY4" fmla="*/ 1510589 h 1510589"/>
              <a:gd name="connsiteX5" fmla="*/ 0 w 3883633"/>
              <a:gd name="connsiteY5" fmla="*/ 12700 h 151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633" h="1510589">
                <a:moveTo>
                  <a:pt x="0" y="12700"/>
                </a:moveTo>
                <a:lnTo>
                  <a:pt x="2778733" y="0"/>
                </a:lnTo>
                <a:lnTo>
                  <a:pt x="3867347" y="812089"/>
                </a:lnTo>
                <a:lnTo>
                  <a:pt x="3883633" y="1510589"/>
                </a:lnTo>
                <a:lnTo>
                  <a:pt x="0" y="1510589"/>
                </a:lnTo>
                <a:lnTo>
                  <a:pt x="0" y="12700"/>
                </a:lnTo>
                <a:close/>
              </a:path>
            </a:pathLst>
          </a:custGeom>
        </p:spPr>
        <p:txBody>
          <a:bodyPr wrap="square" lIns="72000" tIns="72000" rIns="72000" bIns="72000" anchor="b" anchorCtr="0">
            <a:noAutofit/>
          </a:bodyPr>
          <a:lstStyle>
            <a:lvl1pPr>
              <a:defRPr sz="3000" cap="none">
                <a:solidFill>
                  <a:schemeClr val="bg1"/>
                </a:solidFill>
                <a:latin typeface="+mj-lt"/>
              </a:defRPr>
            </a:lvl1pPr>
          </a:lstStyle>
          <a:p>
            <a:r>
              <a:rPr lang="en-US" dirty="0"/>
              <a:t>Add title</a:t>
            </a:r>
          </a:p>
        </p:txBody>
      </p:sp>
      <p:sp>
        <p:nvSpPr>
          <p:cNvPr id="4" name="Picture Placeholder 3">
            <a:extLst>
              <a:ext uri="{FF2B5EF4-FFF2-40B4-BE49-F238E27FC236}">
                <a16:creationId xmlns:a16="http://schemas.microsoft.com/office/drawing/2014/main" id="{F4F55F94-E0EE-4D85-A09A-8608257A93CC}"/>
              </a:ext>
            </a:extLst>
          </p:cNvPr>
          <p:cNvSpPr>
            <a:spLocks noGrp="1"/>
          </p:cNvSpPr>
          <p:nvPr>
            <p:ph type="pic" sz="quarter" idx="16" hasCustomPrompt="1"/>
          </p:nvPr>
        </p:nvSpPr>
        <p:spPr>
          <a:xfrm>
            <a:off x="10300763" y="451051"/>
            <a:ext cx="1371243" cy="900000"/>
          </a:xfrm>
          <a:prstGeom prst="rect">
            <a:avLst/>
          </a:prstGeom>
          <a:blipFill dpi="0" rotWithShape="0">
            <a:blip r:embed="rId4"/>
            <a:srcRect/>
            <a:stretch>
              <a:fillRect/>
            </a:stretch>
          </a:blipFill>
        </p:spPr>
        <p:txBody>
          <a:bodyPr anchor="ctr"/>
          <a:lstStyle>
            <a:lvl1pPr marL="0" indent="0" algn="ctr">
              <a:buFontTx/>
              <a:buNone/>
              <a:defRPr>
                <a:solidFill>
                  <a:schemeClr val="bg1">
                    <a:alpha val="0"/>
                  </a:schemeClr>
                </a:solidFill>
              </a:defRPr>
            </a:lvl1pPr>
          </a:lstStyle>
          <a:p>
            <a:r>
              <a:rPr lang="en-US" dirty="0"/>
              <a:t>Click icon picture</a:t>
            </a:r>
            <a:endParaRPr lang="en-IN" dirty="0"/>
          </a:p>
        </p:txBody>
      </p:sp>
    </p:spTree>
    <p:custDataLst>
      <p:tags r:id="rId1"/>
    </p:custDataLst>
    <p:extLst>
      <p:ext uri="{BB962C8B-B14F-4D97-AF65-F5344CB8AC3E}">
        <p14:creationId xmlns:p14="http://schemas.microsoft.com/office/powerpoint/2010/main" val="397124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4E209E4F-4AE0-4CF4-BA46-30067A88DAED}"/>
              </a:ext>
            </a:extLst>
          </p:cNvPr>
          <p:cNvSpPr>
            <a:spLocks noGrp="1"/>
          </p:cNvSpPr>
          <p:nvPr>
            <p:ph type="title" hasCustomPrompt="1"/>
          </p:nvPr>
        </p:nvSpPr>
        <p:spPr>
          <a:xfrm>
            <a:off x="514666" y="446012"/>
            <a:ext cx="11157095" cy="525401"/>
          </a:xfrm>
          <a:prstGeom prst="rect">
            <a:avLst/>
          </a:prstGeom>
        </p:spPr>
        <p:txBody>
          <a:bodyPr/>
          <a:lstStyle>
            <a:lvl1pPr>
              <a:defRPr/>
            </a:lvl1pPr>
          </a:lstStyle>
          <a:p>
            <a:r>
              <a:rPr lang="en-US" dirty="0"/>
              <a:t>Click to add title</a:t>
            </a:r>
            <a:endParaRPr lang="en-IN" dirty="0"/>
          </a:p>
        </p:txBody>
      </p:sp>
      <p:sp>
        <p:nvSpPr>
          <p:cNvPr id="2" name="Date Placeholder 1">
            <a:extLst>
              <a:ext uri="{FF2B5EF4-FFF2-40B4-BE49-F238E27FC236}">
                <a16:creationId xmlns:a16="http://schemas.microsoft.com/office/drawing/2014/main" id="{CD220A7D-6DDA-45B6-A298-C5C06243CB37}"/>
              </a:ext>
            </a:extLst>
          </p:cNvPr>
          <p:cNvSpPr>
            <a:spLocks noGrp="1"/>
          </p:cNvSpPr>
          <p:nvPr>
            <p:ph type="dt" sz="half" idx="10"/>
          </p:nvPr>
        </p:nvSpPr>
        <p:spPr/>
        <p:txBody>
          <a:bodyPr/>
          <a:lstStyle/>
          <a:p>
            <a:r>
              <a:rPr lang="en-US"/>
              <a:t>31 / Marzo / 2022</a:t>
            </a:r>
            <a:endParaRPr lang="en-US" dirty="0"/>
          </a:p>
        </p:txBody>
      </p:sp>
      <p:sp>
        <p:nvSpPr>
          <p:cNvPr id="3" name="Footer Placeholder 2">
            <a:extLst>
              <a:ext uri="{FF2B5EF4-FFF2-40B4-BE49-F238E27FC236}">
                <a16:creationId xmlns:a16="http://schemas.microsoft.com/office/drawing/2014/main" id="{15DF177A-4137-48F6-B840-2DA6A9F8E175}"/>
              </a:ext>
            </a:extLst>
          </p:cNvPr>
          <p:cNvSpPr>
            <a:spLocks noGrp="1"/>
          </p:cNvSpPr>
          <p:nvPr>
            <p:ph type="ftr" sz="quarter" idx="11"/>
          </p:nvPr>
        </p:nvSpPr>
        <p:spPr/>
        <p:txBody>
          <a:bodyPr/>
          <a:lstStyle/>
          <a:p>
            <a:r>
              <a:rPr lang="es-ES"/>
              <a:t>Jornada INSST - ¿Cómo hacer qué?</a:t>
            </a:r>
            <a:endParaRPr lang="en-US" dirty="0"/>
          </a:p>
        </p:txBody>
      </p:sp>
      <p:sp>
        <p:nvSpPr>
          <p:cNvPr id="4" name="Slide Number Placeholder 3">
            <a:extLst>
              <a:ext uri="{FF2B5EF4-FFF2-40B4-BE49-F238E27FC236}">
                <a16:creationId xmlns:a16="http://schemas.microsoft.com/office/drawing/2014/main" id="{79177689-B05F-446A-BC6A-F0814898FA72}"/>
              </a:ext>
            </a:extLst>
          </p:cNvPr>
          <p:cNvSpPr>
            <a:spLocks noGrp="1"/>
          </p:cNvSpPr>
          <p:nvPr>
            <p:ph type="sldNum" sz="quarter" idx="12"/>
          </p:nvPr>
        </p:nvSpPr>
        <p:spPr/>
        <p:txBody>
          <a:bodyPr/>
          <a:lstStyle/>
          <a:p>
            <a:fld id="{0FB90C2E-4A2E-4FB3-9E31-0E4408463F2B}" type="slidenum">
              <a:rPr lang="en-US" smtClean="0"/>
              <a:pPr/>
              <a:t>‹Nº›</a:t>
            </a:fld>
            <a:endParaRPr lang="en-US" dirty="0"/>
          </a:p>
        </p:txBody>
      </p:sp>
    </p:spTree>
    <p:custDataLst>
      <p:tags r:id="rId1"/>
    </p:custDataLst>
    <p:extLst>
      <p:ext uri="{BB962C8B-B14F-4D97-AF65-F5344CB8AC3E}">
        <p14:creationId xmlns:p14="http://schemas.microsoft.com/office/powerpoint/2010/main" val="291176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F5AE6270-DA41-40AD-805B-D20F63EF391A}"/>
              </a:ext>
            </a:extLst>
          </p:cNvPr>
          <p:cNvSpPr>
            <a:spLocks noGrp="1"/>
          </p:cNvSpPr>
          <p:nvPr>
            <p:ph type="title" hasCustomPrompt="1"/>
          </p:nvPr>
        </p:nvSpPr>
        <p:spPr>
          <a:xfrm>
            <a:off x="514666" y="446012"/>
            <a:ext cx="11157095" cy="525401"/>
          </a:xfrm>
          <a:prstGeom prst="rect">
            <a:avLst/>
          </a:prstGeom>
        </p:spPr>
        <p:txBody>
          <a:bodyPr/>
          <a:lstStyle>
            <a:lvl1pPr>
              <a:defRPr/>
            </a:lvl1pPr>
          </a:lstStyle>
          <a:p>
            <a:r>
              <a:rPr lang="en-US" dirty="0"/>
              <a:t>Click to add title</a:t>
            </a:r>
            <a:endParaRPr lang="en-IN" dirty="0"/>
          </a:p>
        </p:txBody>
      </p:sp>
      <p:sp>
        <p:nvSpPr>
          <p:cNvPr id="9" name="Subtitle">
            <a:extLst>
              <a:ext uri="{FF2B5EF4-FFF2-40B4-BE49-F238E27FC236}">
                <a16:creationId xmlns:a16="http://schemas.microsoft.com/office/drawing/2014/main" id="{B610D29E-7861-4D82-B064-81358FA09356}"/>
              </a:ext>
            </a:extLst>
          </p:cNvPr>
          <p:cNvSpPr>
            <a:spLocks noGrp="1"/>
          </p:cNvSpPr>
          <p:nvPr>
            <p:ph type="body" sz="quarter" idx="15" hasCustomPrompt="1"/>
          </p:nvPr>
        </p:nvSpPr>
        <p:spPr>
          <a:xfrm>
            <a:off x="515242" y="957945"/>
            <a:ext cx="11157095" cy="395302"/>
          </a:xfrm>
        </p:spPr>
        <p:txBody>
          <a:bodyPr wrap="square" lIns="0" tIns="46800" rIns="0" bIns="46800">
            <a:noAutofit/>
          </a:bodyPr>
          <a:lstStyle>
            <a:lvl1pPr marL="0" indent="0">
              <a:spcBef>
                <a:spcPts val="830"/>
              </a:spcBef>
              <a:buFontTx/>
              <a:buNone/>
              <a:defRPr sz="1998" b="0">
                <a:latin typeface="+mj-lt"/>
              </a:defRPr>
            </a:lvl1pPr>
          </a:lstStyle>
          <a:p>
            <a:pPr lvl="0"/>
            <a:r>
              <a:rPr lang="en-US" dirty="0"/>
              <a:t>Click to add subtitle</a:t>
            </a:r>
          </a:p>
        </p:txBody>
      </p:sp>
      <p:sp>
        <p:nvSpPr>
          <p:cNvPr id="2" name="Date Placeholder 1">
            <a:extLst>
              <a:ext uri="{FF2B5EF4-FFF2-40B4-BE49-F238E27FC236}">
                <a16:creationId xmlns:a16="http://schemas.microsoft.com/office/drawing/2014/main" id="{64246AFF-EC53-49AF-86E6-6E3560461E46}"/>
              </a:ext>
            </a:extLst>
          </p:cNvPr>
          <p:cNvSpPr>
            <a:spLocks noGrp="1"/>
          </p:cNvSpPr>
          <p:nvPr>
            <p:ph type="dt" sz="half" idx="16"/>
          </p:nvPr>
        </p:nvSpPr>
        <p:spPr/>
        <p:txBody>
          <a:bodyPr/>
          <a:lstStyle/>
          <a:p>
            <a:r>
              <a:rPr lang="en-US"/>
              <a:t>31 / Marzo / 2022</a:t>
            </a:r>
            <a:endParaRPr lang="en-US" dirty="0"/>
          </a:p>
        </p:txBody>
      </p:sp>
      <p:sp>
        <p:nvSpPr>
          <p:cNvPr id="3" name="Footer Placeholder 2">
            <a:extLst>
              <a:ext uri="{FF2B5EF4-FFF2-40B4-BE49-F238E27FC236}">
                <a16:creationId xmlns:a16="http://schemas.microsoft.com/office/drawing/2014/main" id="{07F623DB-3CC0-49B0-9CF8-5D3FC661288D}"/>
              </a:ext>
            </a:extLst>
          </p:cNvPr>
          <p:cNvSpPr>
            <a:spLocks noGrp="1"/>
          </p:cNvSpPr>
          <p:nvPr>
            <p:ph type="ftr" sz="quarter" idx="17"/>
          </p:nvPr>
        </p:nvSpPr>
        <p:spPr/>
        <p:txBody>
          <a:bodyPr/>
          <a:lstStyle/>
          <a:p>
            <a:r>
              <a:rPr lang="es-ES"/>
              <a:t>Jornada INSST - ¿Cómo hacer qué?</a:t>
            </a:r>
            <a:endParaRPr lang="en-US" dirty="0"/>
          </a:p>
        </p:txBody>
      </p:sp>
      <p:sp>
        <p:nvSpPr>
          <p:cNvPr id="4" name="Slide Number Placeholder 3">
            <a:extLst>
              <a:ext uri="{FF2B5EF4-FFF2-40B4-BE49-F238E27FC236}">
                <a16:creationId xmlns:a16="http://schemas.microsoft.com/office/drawing/2014/main" id="{0598BCCC-5F67-4B4A-AB67-206092737BE3}"/>
              </a:ext>
            </a:extLst>
          </p:cNvPr>
          <p:cNvSpPr>
            <a:spLocks noGrp="1"/>
          </p:cNvSpPr>
          <p:nvPr>
            <p:ph type="sldNum" sz="quarter" idx="18"/>
          </p:nvPr>
        </p:nvSpPr>
        <p:spPr/>
        <p:txBody>
          <a:bodyPr/>
          <a:lstStyle/>
          <a:p>
            <a:fld id="{0FB90C2E-4A2E-4FB3-9E31-0E4408463F2B}" type="slidenum">
              <a:rPr lang="en-US" smtClean="0"/>
              <a:pPr/>
              <a:t>‹Nº›</a:t>
            </a:fld>
            <a:endParaRPr lang="en-US" dirty="0"/>
          </a:p>
        </p:txBody>
      </p:sp>
    </p:spTree>
    <p:custDataLst>
      <p:tags r:id="rId1"/>
    </p:custDataLst>
    <p:extLst>
      <p:ext uri="{BB962C8B-B14F-4D97-AF65-F5344CB8AC3E}">
        <p14:creationId xmlns:p14="http://schemas.microsoft.com/office/powerpoint/2010/main" val="68225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514666" y="446012"/>
            <a:ext cx="11157095" cy="525401"/>
          </a:xfrm>
          <a:prstGeom prst="rect">
            <a:avLst/>
          </a:prstGeom>
        </p:spPr>
        <p:txBody>
          <a:bodyPr/>
          <a:lstStyle>
            <a:lvl1pPr>
              <a:defRPr/>
            </a:lvl1pPr>
          </a:lstStyle>
          <a:p>
            <a:r>
              <a:rPr lang="en-US" dirty="0"/>
              <a:t>Click to add title</a:t>
            </a:r>
            <a:endParaRPr lang="en-IN" dirty="0"/>
          </a:p>
        </p:txBody>
      </p:sp>
      <p:sp>
        <p:nvSpPr>
          <p:cNvPr id="9" name="Content Placeholder">
            <a:extLst>
              <a:ext uri="{FF2B5EF4-FFF2-40B4-BE49-F238E27FC236}">
                <a16:creationId xmlns:a16="http://schemas.microsoft.com/office/drawing/2014/main" id="{CB910776-A0BC-4190-9215-970F4B54F90B}"/>
              </a:ext>
            </a:extLst>
          </p:cNvPr>
          <p:cNvSpPr>
            <a:spLocks noGrp="1"/>
          </p:cNvSpPr>
          <p:nvPr>
            <p:ph idx="1" hasCustomPrompt="1"/>
          </p:nvPr>
        </p:nvSpPr>
        <p:spPr>
          <a:xfrm>
            <a:off x="514666" y="1514476"/>
            <a:ext cx="11157095" cy="4314825"/>
          </a:xfrm>
        </p:spPr>
        <p:txBody>
          <a:bodyPr>
            <a:noAutofit/>
          </a:bodyPr>
          <a:lstStyle>
            <a:lvl1pPr>
              <a:defRPr sz="1799"/>
            </a:lvl1pPr>
            <a:lvl2pPr>
              <a:defRPr sz="1600"/>
            </a:lvl2pPr>
            <a:lvl3pPr>
              <a:defRPr sz="1400"/>
            </a:lvl3pPr>
            <a:lvl4pPr>
              <a:defRPr sz="1200"/>
            </a:lvl4pPr>
            <a:lvl5pP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1B7031C7-BDEE-4DCE-9141-69C9566125E7}"/>
              </a:ext>
            </a:extLst>
          </p:cNvPr>
          <p:cNvSpPr>
            <a:spLocks noGrp="1"/>
          </p:cNvSpPr>
          <p:nvPr>
            <p:ph type="dt" sz="half" idx="10"/>
          </p:nvPr>
        </p:nvSpPr>
        <p:spPr/>
        <p:txBody>
          <a:bodyPr/>
          <a:lstStyle/>
          <a:p>
            <a:r>
              <a:rPr lang="en-US"/>
              <a:t>31 / Marzo / 2022</a:t>
            </a:r>
            <a:endParaRPr lang="en-US" dirty="0"/>
          </a:p>
        </p:txBody>
      </p:sp>
      <p:sp>
        <p:nvSpPr>
          <p:cNvPr id="4" name="Footer Placeholder 3">
            <a:extLst>
              <a:ext uri="{FF2B5EF4-FFF2-40B4-BE49-F238E27FC236}">
                <a16:creationId xmlns:a16="http://schemas.microsoft.com/office/drawing/2014/main" id="{893D25B1-479A-4383-A3C9-2BD14F298EE2}"/>
              </a:ext>
            </a:extLst>
          </p:cNvPr>
          <p:cNvSpPr>
            <a:spLocks noGrp="1"/>
          </p:cNvSpPr>
          <p:nvPr>
            <p:ph type="ftr" sz="quarter" idx="11"/>
          </p:nvPr>
        </p:nvSpPr>
        <p:spPr/>
        <p:txBody>
          <a:bodyPr/>
          <a:lstStyle/>
          <a:p>
            <a:r>
              <a:rPr lang="es-ES"/>
              <a:t>Jornada INSST - ¿Cómo hacer qué?</a:t>
            </a:r>
            <a:endParaRPr lang="en-US" dirty="0"/>
          </a:p>
        </p:txBody>
      </p:sp>
      <p:sp>
        <p:nvSpPr>
          <p:cNvPr id="5" name="Slide Number Placeholder 4">
            <a:extLst>
              <a:ext uri="{FF2B5EF4-FFF2-40B4-BE49-F238E27FC236}">
                <a16:creationId xmlns:a16="http://schemas.microsoft.com/office/drawing/2014/main" id="{AAB6F955-ED3A-4D56-973B-7B693DC2A2BF}"/>
              </a:ext>
            </a:extLst>
          </p:cNvPr>
          <p:cNvSpPr>
            <a:spLocks noGrp="1"/>
          </p:cNvSpPr>
          <p:nvPr>
            <p:ph type="sldNum" sz="quarter" idx="12"/>
          </p:nvPr>
        </p:nvSpPr>
        <p:spPr/>
        <p:txBody>
          <a:bodyPr/>
          <a:lstStyle/>
          <a:p>
            <a:fld id="{0FB90C2E-4A2E-4FB3-9E31-0E4408463F2B}" type="slidenum">
              <a:rPr lang="en-US" smtClean="0"/>
              <a:pPr/>
              <a:t>‹Nº›</a:t>
            </a:fld>
            <a:endParaRPr lang="en-US" dirty="0"/>
          </a:p>
        </p:txBody>
      </p:sp>
    </p:spTree>
    <p:custDataLst>
      <p:tags r:id="rId1"/>
    </p:custDataLst>
    <p:extLst>
      <p:ext uri="{BB962C8B-B14F-4D97-AF65-F5344CB8AC3E}">
        <p14:creationId xmlns:p14="http://schemas.microsoft.com/office/powerpoint/2010/main" val="370098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6" name="Subtitle">
            <a:extLst>
              <a:ext uri="{FF2B5EF4-FFF2-40B4-BE49-F238E27FC236}">
                <a16:creationId xmlns:a16="http://schemas.microsoft.com/office/drawing/2014/main" id="{D8CB6212-F0DD-40E8-A7AD-DEEEED0DAB69}"/>
              </a:ext>
            </a:extLst>
          </p:cNvPr>
          <p:cNvSpPr>
            <a:spLocks noGrp="1"/>
          </p:cNvSpPr>
          <p:nvPr>
            <p:ph type="body" sz="quarter" idx="15" hasCustomPrompt="1"/>
          </p:nvPr>
        </p:nvSpPr>
        <p:spPr>
          <a:xfrm>
            <a:off x="515242" y="957945"/>
            <a:ext cx="11157095" cy="395302"/>
          </a:xfrm>
        </p:spPr>
        <p:txBody>
          <a:bodyPr wrap="square" lIns="0" tIns="46800" rIns="0" bIns="46800">
            <a:noAutofit/>
          </a:bodyPr>
          <a:lstStyle>
            <a:lvl1pPr marL="0" indent="0">
              <a:spcBef>
                <a:spcPts val="830"/>
              </a:spcBef>
              <a:buFontTx/>
              <a:buNone/>
              <a:defRPr sz="1998" b="0">
                <a:latin typeface="+mj-lt"/>
              </a:defRPr>
            </a:lvl1pPr>
          </a:lstStyle>
          <a:p>
            <a:pPr lvl="0"/>
            <a:r>
              <a:rPr lang="en-US" dirty="0"/>
              <a:t>Click to add subtitle</a:t>
            </a:r>
          </a:p>
        </p:txBody>
      </p:sp>
      <p:sp>
        <p:nvSpPr>
          <p:cNvPr id="7" name="Content Placeholder">
            <a:extLst>
              <a:ext uri="{FF2B5EF4-FFF2-40B4-BE49-F238E27FC236}">
                <a16:creationId xmlns:a16="http://schemas.microsoft.com/office/drawing/2014/main" id="{87796EEA-10FC-424C-87C1-E4709DBC77E1}"/>
              </a:ext>
            </a:extLst>
          </p:cNvPr>
          <p:cNvSpPr>
            <a:spLocks noGrp="1"/>
          </p:cNvSpPr>
          <p:nvPr>
            <p:ph idx="1" hasCustomPrompt="1"/>
          </p:nvPr>
        </p:nvSpPr>
        <p:spPr>
          <a:xfrm>
            <a:off x="515242" y="1514476"/>
            <a:ext cx="11157095" cy="4314825"/>
          </a:xfrm>
        </p:spPr>
        <p:txBody>
          <a:bodyPr>
            <a:noAutofit/>
          </a:bodyPr>
          <a:lstStyle>
            <a:lvl1pPr>
              <a:defRPr sz="1799"/>
            </a:lvl1pPr>
            <a:lvl2pPr>
              <a:defRPr sz="1600"/>
            </a:lvl2pPr>
            <a:lvl3pPr>
              <a:defRPr sz="1400"/>
            </a:lvl3pPr>
            <a:lvl4pPr>
              <a:defRPr sz="1200"/>
            </a:lvl4pPr>
            <a:lvl5pP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a:extLst>
              <a:ext uri="{FF2B5EF4-FFF2-40B4-BE49-F238E27FC236}">
                <a16:creationId xmlns:a16="http://schemas.microsoft.com/office/drawing/2014/main" id="{1C4F19B2-E3BB-406C-B54F-A0073F3B0391}"/>
              </a:ext>
            </a:extLst>
          </p:cNvPr>
          <p:cNvSpPr>
            <a:spLocks noGrp="1"/>
          </p:cNvSpPr>
          <p:nvPr>
            <p:ph type="title" hasCustomPrompt="1"/>
          </p:nvPr>
        </p:nvSpPr>
        <p:spPr>
          <a:xfrm>
            <a:off x="515242" y="446012"/>
            <a:ext cx="11157095" cy="525401"/>
          </a:xfrm>
          <a:prstGeom prst="rect">
            <a:avLst/>
          </a:prstGeom>
        </p:spPr>
        <p:txBody>
          <a:bodyPr/>
          <a:lstStyle>
            <a:lvl1pPr>
              <a:defRPr/>
            </a:lvl1pPr>
          </a:lstStyle>
          <a:p>
            <a:r>
              <a:rPr lang="en-US" dirty="0"/>
              <a:t>Click to add title</a:t>
            </a:r>
            <a:endParaRPr lang="en-IN" dirty="0"/>
          </a:p>
        </p:txBody>
      </p:sp>
      <p:sp>
        <p:nvSpPr>
          <p:cNvPr id="5" name="Date Placeholder 4">
            <a:extLst>
              <a:ext uri="{FF2B5EF4-FFF2-40B4-BE49-F238E27FC236}">
                <a16:creationId xmlns:a16="http://schemas.microsoft.com/office/drawing/2014/main" id="{3B9AE52F-324F-4D7B-B40F-7D0DEF20E8BF}"/>
              </a:ext>
            </a:extLst>
          </p:cNvPr>
          <p:cNvSpPr>
            <a:spLocks noGrp="1"/>
          </p:cNvSpPr>
          <p:nvPr>
            <p:ph type="dt" sz="half" idx="16"/>
          </p:nvPr>
        </p:nvSpPr>
        <p:spPr>
          <a:xfrm>
            <a:off x="1000827" y="6267283"/>
            <a:ext cx="3200400" cy="128016"/>
          </a:xfrm>
        </p:spPr>
        <p:txBody>
          <a:bodyPr/>
          <a:lstStyle/>
          <a:p>
            <a:r>
              <a:rPr lang="en-US"/>
              <a:t>31 / Marzo / 2022</a:t>
            </a:r>
            <a:endParaRPr lang="en-US" dirty="0"/>
          </a:p>
        </p:txBody>
      </p:sp>
      <p:sp>
        <p:nvSpPr>
          <p:cNvPr id="9" name="Footer Placeholder 8">
            <a:extLst>
              <a:ext uri="{FF2B5EF4-FFF2-40B4-BE49-F238E27FC236}">
                <a16:creationId xmlns:a16="http://schemas.microsoft.com/office/drawing/2014/main" id="{9DE6585D-A1C0-4454-A7BC-AB71BEAF5896}"/>
              </a:ext>
            </a:extLst>
          </p:cNvPr>
          <p:cNvSpPr>
            <a:spLocks noGrp="1"/>
          </p:cNvSpPr>
          <p:nvPr>
            <p:ph type="ftr" sz="quarter" idx="17"/>
          </p:nvPr>
        </p:nvSpPr>
        <p:spPr>
          <a:xfrm>
            <a:off x="1000827" y="6408570"/>
            <a:ext cx="3200400" cy="128016"/>
          </a:xfrm>
        </p:spPr>
        <p:txBody>
          <a:bodyPr/>
          <a:lstStyle/>
          <a:p>
            <a:r>
              <a:rPr lang="es-ES"/>
              <a:t>Jornada INSST - ¿Cómo hacer qué?</a:t>
            </a:r>
            <a:endParaRPr lang="en-US" dirty="0"/>
          </a:p>
        </p:txBody>
      </p:sp>
      <p:sp>
        <p:nvSpPr>
          <p:cNvPr id="10" name="Slide Number Placeholder 9">
            <a:extLst>
              <a:ext uri="{FF2B5EF4-FFF2-40B4-BE49-F238E27FC236}">
                <a16:creationId xmlns:a16="http://schemas.microsoft.com/office/drawing/2014/main" id="{2C518247-25CC-4424-89AC-9F5BE8CF145C}"/>
              </a:ext>
            </a:extLst>
          </p:cNvPr>
          <p:cNvSpPr>
            <a:spLocks noGrp="1"/>
          </p:cNvSpPr>
          <p:nvPr>
            <p:ph type="sldNum" sz="quarter" idx="18"/>
          </p:nvPr>
        </p:nvSpPr>
        <p:spPr>
          <a:xfrm>
            <a:off x="501692" y="6272292"/>
            <a:ext cx="336991" cy="274324"/>
          </a:xfrm>
        </p:spPr>
        <p:txBody>
          <a:bodyPr/>
          <a:lstStyle/>
          <a:p>
            <a:fld id="{0FB90C2E-4A2E-4FB3-9E31-0E4408463F2B}" type="slidenum">
              <a:rPr lang="en-US" smtClean="0"/>
              <a:pPr/>
              <a:t>‹Nº›</a:t>
            </a:fld>
            <a:endParaRPr lang="en-US" dirty="0"/>
          </a:p>
        </p:txBody>
      </p:sp>
    </p:spTree>
    <p:custDataLst>
      <p:tags r:id="rId1"/>
    </p:custDataLst>
    <p:extLst>
      <p:ext uri="{BB962C8B-B14F-4D97-AF65-F5344CB8AC3E}">
        <p14:creationId xmlns:p14="http://schemas.microsoft.com/office/powerpoint/2010/main" val="196027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2B5D79-3E00-4252-9427-F24740130208}"/>
              </a:ext>
            </a:extLst>
          </p:cNvPr>
          <p:cNvSpPr>
            <a:spLocks noGrp="1"/>
          </p:cNvSpPr>
          <p:nvPr>
            <p:ph type="dt" sz="half" idx="10"/>
          </p:nvPr>
        </p:nvSpPr>
        <p:spPr/>
        <p:txBody>
          <a:bodyPr/>
          <a:lstStyle/>
          <a:p>
            <a:r>
              <a:rPr lang="en-US"/>
              <a:t>31 / Marzo / 2022</a:t>
            </a:r>
            <a:endParaRPr lang="en-US" dirty="0"/>
          </a:p>
        </p:txBody>
      </p:sp>
      <p:sp>
        <p:nvSpPr>
          <p:cNvPr id="3" name="Footer Placeholder 2">
            <a:extLst>
              <a:ext uri="{FF2B5EF4-FFF2-40B4-BE49-F238E27FC236}">
                <a16:creationId xmlns:a16="http://schemas.microsoft.com/office/drawing/2014/main" id="{7661B727-EB37-4CF2-9AC4-95419C0ACF69}"/>
              </a:ext>
            </a:extLst>
          </p:cNvPr>
          <p:cNvSpPr>
            <a:spLocks noGrp="1"/>
          </p:cNvSpPr>
          <p:nvPr>
            <p:ph type="ftr" sz="quarter" idx="11"/>
          </p:nvPr>
        </p:nvSpPr>
        <p:spPr/>
        <p:txBody>
          <a:bodyPr/>
          <a:lstStyle/>
          <a:p>
            <a:r>
              <a:rPr lang="es-ES"/>
              <a:t>Jornada INSST - ¿Cómo hacer qué?</a:t>
            </a:r>
            <a:endParaRPr lang="en-US" dirty="0"/>
          </a:p>
        </p:txBody>
      </p:sp>
      <p:sp>
        <p:nvSpPr>
          <p:cNvPr id="4" name="Slide Number Placeholder 3">
            <a:extLst>
              <a:ext uri="{FF2B5EF4-FFF2-40B4-BE49-F238E27FC236}">
                <a16:creationId xmlns:a16="http://schemas.microsoft.com/office/drawing/2014/main" id="{ED469F2A-F072-4E1F-9C03-B6F299B9803E}"/>
              </a:ext>
            </a:extLst>
          </p:cNvPr>
          <p:cNvSpPr>
            <a:spLocks noGrp="1"/>
          </p:cNvSpPr>
          <p:nvPr>
            <p:ph type="sldNum" sz="quarter" idx="12"/>
          </p:nvPr>
        </p:nvSpPr>
        <p:spPr/>
        <p:txBody>
          <a:bodyPr/>
          <a:lstStyle/>
          <a:p>
            <a:fld id="{0FB90C2E-4A2E-4FB3-9E31-0E4408463F2B}" type="slidenum">
              <a:rPr lang="en-US" smtClean="0"/>
              <a:pPr/>
              <a:t>‹Nº›</a:t>
            </a:fld>
            <a:endParaRPr lang="en-US" dirty="0"/>
          </a:p>
        </p:txBody>
      </p:sp>
    </p:spTree>
    <p:custDataLst>
      <p:tags r:id="rId1"/>
    </p:custDataLst>
    <p:extLst>
      <p:ext uri="{BB962C8B-B14F-4D97-AF65-F5344CB8AC3E}">
        <p14:creationId xmlns:p14="http://schemas.microsoft.com/office/powerpoint/2010/main" val="914399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Encabezado de secció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B890BA-AD05-4E4A-9EF9-37C8825C15A8}"/>
              </a:ext>
            </a:extLst>
          </p:cNvPr>
          <p:cNvPicPr>
            <a:picLocks noChangeAspect="1"/>
          </p:cNvPicPr>
          <p:nvPr userDrawn="1"/>
        </p:nvPicPr>
        <p:blipFill>
          <a:blip r:embed="rId3"/>
          <a:stretch>
            <a:fillRect/>
          </a:stretch>
        </p:blipFill>
        <p:spPr>
          <a:xfrm>
            <a:off x="1184" y="762"/>
            <a:ext cx="12189631" cy="6856476"/>
          </a:xfrm>
          <a:prstGeom prst="rect">
            <a:avLst/>
          </a:prstGeom>
        </p:spPr>
      </p:pic>
      <p:sp>
        <p:nvSpPr>
          <p:cNvPr id="3" name="Text Placeholder 2">
            <a:extLst>
              <a:ext uri="{FF2B5EF4-FFF2-40B4-BE49-F238E27FC236}">
                <a16:creationId xmlns:a16="http://schemas.microsoft.com/office/drawing/2014/main" id="{927A0AEB-8DE8-4B42-8B76-CA38CFE96075}"/>
              </a:ext>
            </a:extLst>
          </p:cNvPr>
          <p:cNvSpPr>
            <a:spLocks noGrp="1"/>
          </p:cNvSpPr>
          <p:nvPr>
            <p:ph type="body" idx="1" hasCustomPrompt="1"/>
          </p:nvPr>
        </p:nvSpPr>
        <p:spPr>
          <a:xfrm>
            <a:off x="516063" y="3281956"/>
            <a:ext cx="7200000" cy="572400"/>
          </a:xfrm>
        </p:spPr>
        <p:txBody>
          <a:bodyPr anchor="t"/>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text</a:t>
            </a:r>
          </a:p>
        </p:txBody>
      </p:sp>
      <p:sp>
        <p:nvSpPr>
          <p:cNvPr id="7" name="Title 6">
            <a:extLst>
              <a:ext uri="{FF2B5EF4-FFF2-40B4-BE49-F238E27FC236}">
                <a16:creationId xmlns:a16="http://schemas.microsoft.com/office/drawing/2014/main" id="{D3582F9C-D650-42C5-8F60-F5C06B4B3E83}"/>
              </a:ext>
            </a:extLst>
          </p:cNvPr>
          <p:cNvSpPr>
            <a:spLocks noGrp="1"/>
          </p:cNvSpPr>
          <p:nvPr>
            <p:ph type="title" hasCustomPrompt="1"/>
          </p:nvPr>
        </p:nvSpPr>
        <p:spPr>
          <a:xfrm>
            <a:off x="516063" y="2670296"/>
            <a:ext cx="7200000" cy="572400"/>
          </a:xfrm>
        </p:spPr>
        <p:txBody>
          <a:bodyPr anchor="t"/>
          <a:lstStyle>
            <a:lvl1pPr>
              <a:defRPr>
                <a:solidFill>
                  <a:schemeClr val="bg1"/>
                </a:solidFill>
              </a:defRPr>
            </a:lvl1pPr>
          </a:lstStyle>
          <a:p>
            <a:r>
              <a:rPr lang="en-IN" dirty="0"/>
              <a:t>Click to add section header</a:t>
            </a:r>
            <a:endParaRPr lang="en-US" dirty="0"/>
          </a:p>
        </p:txBody>
      </p:sp>
    </p:spTree>
    <p:custDataLst>
      <p:tags r:id="rId1"/>
    </p:custDataLst>
    <p:extLst>
      <p:ext uri="{BB962C8B-B14F-4D97-AF65-F5344CB8AC3E}">
        <p14:creationId xmlns:p14="http://schemas.microsoft.com/office/powerpoint/2010/main" val="8987955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800" y="448391"/>
            <a:ext cx="11160000" cy="525401"/>
          </a:xfrm>
        </p:spPr>
        <p:txBody>
          <a:bodyPr/>
          <a:lstStyle>
            <a:lvl1pPr>
              <a:defRPr cap="none"/>
            </a:lvl1pPr>
          </a:lstStyle>
          <a:p>
            <a:r>
              <a:rPr lang="en-US" dirty="0"/>
              <a:t>Click to add title</a:t>
            </a:r>
          </a:p>
        </p:txBody>
      </p:sp>
      <p:sp>
        <p:nvSpPr>
          <p:cNvPr id="3" name="Content Placeholder 2"/>
          <p:cNvSpPr>
            <a:spLocks noGrp="1"/>
          </p:cNvSpPr>
          <p:nvPr>
            <p:ph sz="half" idx="1" hasCustomPrompt="1"/>
          </p:nvPr>
        </p:nvSpPr>
        <p:spPr>
          <a:xfrm>
            <a:off x="514800" y="1514476"/>
            <a:ext cx="5308815" cy="4316400"/>
          </a:xfrm>
        </p:spPr>
        <p:txBody>
          <a:bodyPr rIns="90000">
            <a:noAutofit/>
          </a:bodyPr>
          <a:lstStyle>
            <a:lvl1pPr>
              <a:spcBef>
                <a:spcPts val="800"/>
              </a:spcBef>
              <a:defRPr sz="1798"/>
            </a:lvl1pPr>
            <a:lvl2pPr>
              <a:lnSpc>
                <a:spcPct val="105000"/>
              </a:lnSpc>
              <a:spcBef>
                <a:spcPts val="200"/>
              </a:spcBef>
              <a:spcAft>
                <a:spcPts val="200"/>
              </a:spcAft>
              <a:defRPr sz="1600"/>
            </a:lvl2pPr>
            <a:lvl3pPr>
              <a:defRPr sz="1400"/>
            </a:lvl3pPr>
            <a:lvl4pPr>
              <a:defRPr sz="1200"/>
            </a:lvl4pPr>
            <a:lvl5pPr>
              <a:defRPr sz="1200"/>
            </a:lvl5pPr>
            <a:lvl6pPr>
              <a:defRPr sz="1798"/>
            </a:lvl6pPr>
            <a:lvl7pPr>
              <a:defRPr sz="1798"/>
            </a:lvl7pPr>
            <a:lvl8pPr>
              <a:defRPr sz="1798"/>
            </a:lvl8pPr>
            <a:lvl9pPr>
              <a:defRPr sz="1798"/>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7542" y="1514476"/>
            <a:ext cx="5312784" cy="4316400"/>
          </a:xfrm>
        </p:spPr>
        <p:txBody>
          <a:bodyPr>
            <a:noAutofit/>
          </a:bodyPr>
          <a:lstStyle>
            <a:lvl1pPr>
              <a:spcBef>
                <a:spcPts val="800"/>
              </a:spcBef>
              <a:defRPr sz="1798"/>
            </a:lvl1pPr>
            <a:lvl2pPr>
              <a:lnSpc>
                <a:spcPct val="105000"/>
              </a:lnSpc>
              <a:spcBef>
                <a:spcPts val="200"/>
              </a:spcBef>
              <a:spcAft>
                <a:spcPts val="200"/>
              </a:spcAft>
              <a:defRPr sz="1600"/>
            </a:lvl2pPr>
            <a:lvl3pPr>
              <a:defRPr sz="1400"/>
            </a:lvl3pPr>
            <a:lvl4pPr>
              <a:defRPr sz="1200"/>
            </a:lvl4pPr>
            <a:lvl5pPr>
              <a:defRPr sz="1200"/>
            </a:lvl5pPr>
            <a:lvl6pPr>
              <a:defRPr sz="1798"/>
            </a:lvl6pPr>
            <a:lvl7pPr>
              <a:defRPr sz="1798"/>
            </a:lvl7pPr>
            <a:lvl8pPr>
              <a:defRPr sz="1798"/>
            </a:lvl8pPr>
            <a:lvl9pPr>
              <a:defRPr sz="1798"/>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p:txBody>
          <a:bodyPr/>
          <a:lstStyle/>
          <a:p>
            <a:r>
              <a:rPr lang="en-US"/>
              <a:t>31 / Marzo / 2022</a:t>
            </a:r>
            <a:endParaRPr lang="en-US" dirty="0"/>
          </a:p>
        </p:txBody>
      </p:sp>
      <p:sp>
        <p:nvSpPr>
          <p:cNvPr id="9" name="Footer Placeholder 8"/>
          <p:cNvSpPr>
            <a:spLocks noGrp="1"/>
          </p:cNvSpPr>
          <p:nvPr>
            <p:ph type="ftr" sz="quarter" idx="11"/>
          </p:nvPr>
        </p:nvSpPr>
        <p:spPr/>
        <p:txBody>
          <a:bodyPr/>
          <a:lstStyle/>
          <a:p>
            <a:r>
              <a:rPr lang="es-ES"/>
              <a:t>Jornada INSST - ¿Cómo hacer qué?</a:t>
            </a:r>
            <a:endParaRPr lang="en-US" dirty="0"/>
          </a:p>
        </p:txBody>
      </p:sp>
      <p:sp>
        <p:nvSpPr>
          <p:cNvPr id="10" name="Slide Number Placeholder 9"/>
          <p:cNvSpPr>
            <a:spLocks noGrp="1"/>
          </p:cNvSpPr>
          <p:nvPr>
            <p:ph type="sldNum" sz="quarter" idx="12"/>
          </p:nvPr>
        </p:nvSpPr>
        <p:spPr/>
        <p:txBody>
          <a:bodyPr/>
          <a:lstStyle/>
          <a:p>
            <a:fld id="{B3CEEFAE-073D-426F-B1B3-DA068A342DA9}" type="slidenum">
              <a:rPr lang="en-US" smtClean="0"/>
              <a:pPr/>
              <a:t>‹Nº›</a:t>
            </a:fld>
            <a:endParaRPr lang="en-US" dirty="0"/>
          </a:p>
        </p:txBody>
      </p:sp>
      <p:cxnSp>
        <p:nvCxnSpPr>
          <p:cNvPr id="11" name="Straight Connector">
            <a:extLst>
              <a:ext uri="{FF2B5EF4-FFF2-40B4-BE49-F238E27FC236}">
                <a16:creationId xmlns:a16="http://schemas.microsoft.com/office/drawing/2014/main" id="{04D6F504-E9DC-484F-9834-967580088B77}"/>
              </a:ext>
            </a:extLst>
          </p:cNvPr>
          <p:cNvCxnSpPr>
            <a:cxnSpLocks/>
          </p:cNvCxnSpPr>
          <p:nvPr userDrawn="1"/>
        </p:nvCxnSpPr>
        <p:spPr bwMode="gray">
          <a:xfrm>
            <a:off x="6091126" y="1543050"/>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18636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800" y="448391"/>
            <a:ext cx="11160000" cy="525401"/>
          </a:xfrm>
        </p:spPr>
        <p:txBody>
          <a:bodyPr anchor="t"/>
          <a:lstStyle>
            <a:lvl1pPr>
              <a:defRPr cap="none"/>
            </a:lvl1pPr>
          </a:lstStyle>
          <a:p>
            <a:r>
              <a:rPr lang="en-US" dirty="0"/>
              <a:t>Click to add title</a:t>
            </a:r>
          </a:p>
        </p:txBody>
      </p:sp>
      <p:sp>
        <p:nvSpPr>
          <p:cNvPr id="3" name="Content Placeholder 2"/>
          <p:cNvSpPr>
            <a:spLocks noGrp="1"/>
          </p:cNvSpPr>
          <p:nvPr>
            <p:ph sz="half" idx="1" hasCustomPrompt="1"/>
          </p:nvPr>
        </p:nvSpPr>
        <p:spPr>
          <a:xfrm>
            <a:off x="514800" y="1514476"/>
            <a:ext cx="5308815" cy="4316400"/>
          </a:xfrm>
        </p:spPr>
        <p:txBody>
          <a:bodyPr rIns="90000">
            <a:noAutofit/>
          </a:bodyPr>
          <a:lstStyle>
            <a:lvl1pPr>
              <a:spcBef>
                <a:spcPts val="800"/>
              </a:spcBef>
              <a:defRPr sz="1798"/>
            </a:lvl1pPr>
            <a:lvl2pPr>
              <a:lnSpc>
                <a:spcPct val="105000"/>
              </a:lnSpc>
              <a:spcBef>
                <a:spcPts val="200"/>
              </a:spcBef>
              <a:spcAft>
                <a:spcPts val="200"/>
              </a:spcAft>
              <a:defRPr sz="1600"/>
            </a:lvl2pPr>
            <a:lvl3pPr>
              <a:defRPr sz="1400"/>
            </a:lvl3pPr>
            <a:lvl4pPr>
              <a:defRPr sz="1200"/>
            </a:lvl4pPr>
            <a:lvl5pPr>
              <a:defRPr sz="1200"/>
            </a:lvl5pPr>
            <a:lvl6pPr>
              <a:defRPr sz="1798"/>
            </a:lvl6pPr>
            <a:lvl7pPr>
              <a:defRPr sz="1798"/>
            </a:lvl7pPr>
            <a:lvl8pPr>
              <a:defRPr sz="1798"/>
            </a:lvl8pPr>
            <a:lvl9pPr>
              <a:defRPr sz="1798"/>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7542" y="1514476"/>
            <a:ext cx="5312784" cy="4316400"/>
          </a:xfrm>
        </p:spPr>
        <p:txBody>
          <a:bodyPr>
            <a:noAutofit/>
          </a:bodyPr>
          <a:lstStyle>
            <a:lvl1pPr>
              <a:spcBef>
                <a:spcPts val="800"/>
              </a:spcBef>
              <a:defRPr sz="1798"/>
            </a:lvl1pPr>
            <a:lvl2pPr>
              <a:lnSpc>
                <a:spcPct val="105000"/>
              </a:lnSpc>
              <a:spcBef>
                <a:spcPts val="200"/>
              </a:spcBef>
              <a:spcAft>
                <a:spcPts val="200"/>
              </a:spcAft>
              <a:defRPr sz="1600"/>
            </a:lvl2pPr>
            <a:lvl3pPr>
              <a:defRPr sz="1400"/>
            </a:lvl3pPr>
            <a:lvl4pPr>
              <a:defRPr sz="1200"/>
            </a:lvl4pPr>
            <a:lvl5pPr>
              <a:defRPr sz="1200"/>
            </a:lvl5pPr>
            <a:lvl6pPr>
              <a:defRPr sz="1798"/>
            </a:lvl6pPr>
            <a:lvl7pPr>
              <a:defRPr sz="1798"/>
            </a:lvl7pPr>
            <a:lvl8pPr>
              <a:defRPr sz="1798"/>
            </a:lvl8pPr>
            <a:lvl9pPr>
              <a:defRPr sz="1798"/>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p:txBody>
          <a:bodyPr/>
          <a:lstStyle/>
          <a:p>
            <a:r>
              <a:rPr lang="en-US"/>
              <a:t>31 / Marzo / 2022</a:t>
            </a:r>
            <a:endParaRPr lang="en-US" dirty="0"/>
          </a:p>
        </p:txBody>
      </p:sp>
      <p:sp>
        <p:nvSpPr>
          <p:cNvPr id="9" name="Footer Placeholder 8"/>
          <p:cNvSpPr>
            <a:spLocks noGrp="1"/>
          </p:cNvSpPr>
          <p:nvPr>
            <p:ph type="ftr" sz="quarter" idx="11"/>
          </p:nvPr>
        </p:nvSpPr>
        <p:spPr/>
        <p:txBody>
          <a:bodyPr/>
          <a:lstStyle/>
          <a:p>
            <a:r>
              <a:rPr lang="es-ES"/>
              <a:t>Jornada INSST - ¿Cómo hacer qué?</a:t>
            </a:r>
            <a:endParaRPr lang="en-US" dirty="0"/>
          </a:p>
        </p:txBody>
      </p:sp>
      <p:sp>
        <p:nvSpPr>
          <p:cNvPr id="10" name="Slide Number Placeholder 9"/>
          <p:cNvSpPr>
            <a:spLocks noGrp="1"/>
          </p:cNvSpPr>
          <p:nvPr>
            <p:ph type="sldNum" sz="quarter" idx="12"/>
          </p:nvPr>
        </p:nvSpPr>
        <p:spPr/>
        <p:txBody>
          <a:bodyPr/>
          <a:lstStyle/>
          <a:p>
            <a:fld id="{B3CEEFAE-073D-426F-B1B3-DA068A342DA9}" type="slidenum">
              <a:rPr lang="en-US" smtClean="0"/>
              <a:pPr/>
              <a:t>‹Nº›</a:t>
            </a:fld>
            <a:endParaRPr lang="en-US" dirty="0"/>
          </a:p>
        </p:txBody>
      </p:sp>
      <p:cxnSp>
        <p:nvCxnSpPr>
          <p:cNvPr id="11" name="Straight Connector">
            <a:extLst>
              <a:ext uri="{FF2B5EF4-FFF2-40B4-BE49-F238E27FC236}">
                <a16:creationId xmlns:a16="http://schemas.microsoft.com/office/drawing/2014/main" id="{04D6F504-E9DC-484F-9834-967580088B77}"/>
              </a:ext>
            </a:extLst>
          </p:cNvPr>
          <p:cNvCxnSpPr>
            <a:cxnSpLocks/>
          </p:cNvCxnSpPr>
          <p:nvPr userDrawn="1"/>
        </p:nvCxnSpPr>
        <p:spPr bwMode="gray">
          <a:xfrm>
            <a:off x="6091126" y="1543050"/>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Subtitle">
            <a:extLst>
              <a:ext uri="{FF2B5EF4-FFF2-40B4-BE49-F238E27FC236}">
                <a16:creationId xmlns:a16="http://schemas.microsoft.com/office/drawing/2014/main" id="{CFDB65C5-7CFA-4542-927C-503416845A19}"/>
              </a:ext>
            </a:extLst>
          </p:cNvPr>
          <p:cNvSpPr>
            <a:spLocks noGrp="1"/>
          </p:cNvSpPr>
          <p:nvPr>
            <p:ph type="body" sz="quarter" idx="15" hasCustomPrompt="1"/>
          </p:nvPr>
        </p:nvSpPr>
        <p:spPr>
          <a:xfrm>
            <a:off x="514800" y="957945"/>
            <a:ext cx="11157095" cy="395302"/>
          </a:xfrm>
        </p:spPr>
        <p:txBody>
          <a:bodyPr wrap="square" lIns="0" tIns="46800" rIns="0" bIns="46800" anchor="t">
            <a:noAutofit/>
          </a:bodyPr>
          <a:lstStyle>
            <a:lvl1pPr marL="0" indent="0">
              <a:spcBef>
                <a:spcPts val="830"/>
              </a:spcBef>
              <a:buFontTx/>
              <a:buNone/>
              <a:defRPr sz="1998" b="0">
                <a:latin typeface="+mj-lt"/>
              </a:defRPr>
            </a:lvl1pPr>
          </a:lstStyle>
          <a:p>
            <a:pPr lvl="0"/>
            <a:r>
              <a:rPr lang="en-US" dirty="0"/>
              <a:t>Click to add subtitle</a:t>
            </a:r>
          </a:p>
        </p:txBody>
      </p:sp>
    </p:spTree>
    <p:custDataLst>
      <p:tags r:id="rId1"/>
    </p:custDataLst>
    <p:extLst>
      <p:ext uri="{BB962C8B-B14F-4D97-AF65-F5344CB8AC3E}">
        <p14:creationId xmlns:p14="http://schemas.microsoft.com/office/powerpoint/2010/main" val="1975009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Picture to the righ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800" y="448391"/>
            <a:ext cx="11160000" cy="525401"/>
          </a:xfrm>
        </p:spPr>
        <p:txBody>
          <a:bodyPr anchor="t"/>
          <a:lstStyle>
            <a:lvl1pPr>
              <a:defRPr cap="none"/>
            </a:lvl1pPr>
          </a:lstStyle>
          <a:p>
            <a:r>
              <a:rPr lang="en-US" dirty="0"/>
              <a:t>Click to add title</a:t>
            </a:r>
          </a:p>
        </p:txBody>
      </p:sp>
      <p:sp>
        <p:nvSpPr>
          <p:cNvPr id="3" name="Content Placeholder 2"/>
          <p:cNvSpPr>
            <a:spLocks noGrp="1"/>
          </p:cNvSpPr>
          <p:nvPr>
            <p:ph sz="half" idx="1" hasCustomPrompt="1"/>
          </p:nvPr>
        </p:nvSpPr>
        <p:spPr>
          <a:xfrm>
            <a:off x="514800" y="1514476"/>
            <a:ext cx="6093641" cy="4316400"/>
          </a:xfrm>
        </p:spPr>
        <p:txBody>
          <a:bodyPr>
            <a:noAutofit/>
          </a:bodyPr>
          <a:lstStyle>
            <a:lvl1pPr>
              <a:spcBef>
                <a:spcPts val="800"/>
              </a:spcBef>
              <a:defRPr sz="1798"/>
            </a:lvl1pPr>
            <a:lvl2pPr>
              <a:lnSpc>
                <a:spcPct val="105000"/>
              </a:lnSpc>
              <a:spcBef>
                <a:spcPts val="200"/>
              </a:spcBef>
              <a:spcAft>
                <a:spcPts val="200"/>
              </a:spcAft>
              <a:defRPr sz="1600"/>
            </a:lvl2pPr>
            <a:lvl3pPr>
              <a:defRPr sz="1400"/>
            </a:lvl3pPr>
            <a:lvl4pPr>
              <a:defRPr sz="1200"/>
            </a:lvl4pPr>
            <a:lvl5pPr>
              <a:defRPr sz="1200"/>
            </a:lvl5pPr>
            <a:lvl6pPr>
              <a:defRPr sz="1798"/>
            </a:lvl6pPr>
            <a:lvl7pPr>
              <a:defRPr sz="1798"/>
            </a:lvl7pPr>
            <a:lvl8pPr>
              <a:defRPr sz="1798"/>
            </a:lvl8pPr>
            <a:lvl9pPr>
              <a:defRPr sz="1798"/>
            </a:lvl9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Picture Placeholder 8"/>
          <p:cNvSpPr>
            <a:spLocks noGrp="1"/>
          </p:cNvSpPr>
          <p:nvPr>
            <p:ph type="pic" sz="quarter" idx="13" hasCustomPrompt="1"/>
          </p:nvPr>
        </p:nvSpPr>
        <p:spPr>
          <a:xfrm>
            <a:off x="7132368" y="1514476"/>
            <a:ext cx="4527958" cy="4316400"/>
          </a:xfrm>
        </p:spPr>
        <p:txBody>
          <a:bodyPr wrap="none" tIns="1080000" rtlCol="0" anchor="ctr">
            <a:normAutofit/>
          </a:bodyPr>
          <a:lstStyle>
            <a:lvl1pPr algn="ctr">
              <a:buNone/>
              <a:defRPr/>
            </a:lvl1pPr>
          </a:lstStyle>
          <a:p>
            <a:pPr lvl="0"/>
            <a:r>
              <a:rPr lang="en-US" noProof="0" dirty="0"/>
              <a:t>Click to add picture</a:t>
            </a:r>
          </a:p>
        </p:txBody>
      </p:sp>
      <p:sp>
        <p:nvSpPr>
          <p:cNvPr id="6" name="Date Placeholder 5"/>
          <p:cNvSpPr>
            <a:spLocks noGrp="1"/>
          </p:cNvSpPr>
          <p:nvPr>
            <p:ph type="dt" sz="half" idx="14"/>
          </p:nvPr>
        </p:nvSpPr>
        <p:spPr/>
        <p:txBody>
          <a:bodyPr/>
          <a:lstStyle/>
          <a:p>
            <a:r>
              <a:rPr lang="en-US"/>
              <a:t>31 / Marzo / 2022</a:t>
            </a:r>
            <a:endParaRPr lang="en-US" dirty="0"/>
          </a:p>
        </p:txBody>
      </p:sp>
      <p:sp>
        <p:nvSpPr>
          <p:cNvPr id="8" name="Footer Placeholder 7"/>
          <p:cNvSpPr>
            <a:spLocks noGrp="1"/>
          </p:cNvSpPr>
          <p:nvPr>
            <p:ph type="ftr" sz="quarter" idx="15"/>
          </p:nvPr>
        </p:nvSpPr>
        <p:spPr/>
        <p:txBody>
          <a:bodyPr/>
          <a:lstStyle/>
          <a:p>
            <a:r>
              <a:rPr lang="es-ES"/>
              <a:t>Jornada INSST - ¿Cómo hacer qué?</a:t>
            </a:r>
            <a:endParaRPr lang="en-US" dirty="0"/>
          </a:p>
        </p:txBody>
      </p:sp>
      <p:sp>
        <p:nvSpPr>
          <p:cNvPr id="10" name="Slide Number Placeholder 9"/>
          <p:cNvSpPr>
            <a:spLocks noGrp="1"/>
          </p:cNvSpPr>
          <p:nvPr>
            <p:ph type="sldNum" sz="quarter" idx="16"/>
          </p:nvPr>
        </p:nvSpPr>
        <p:spPr/>
        <p:txBody>
          <a:bodyPr/>
          <a:lstStyle/>
          <a:p>
            <a:fld id="{B3CEEFAE-073D-426F-B1B3-DA068A342DA9}" type="slidenum">
              <a:rPr lang="en-US" smtClean="0"/>
              <a:pPr/>
              <a:t>‹Nº›</a:t>
            </a:fld>
            <a:endParaRPr lang="en-US" dirty="0"/>
          </a:p>
        </p:txBody>
      </p:sp>
      <p:sp>
        <p:nvSpPr>
          <p:cNvPr id="12" name="Subtitle">
            <a:extLst>
              <a:ext uri="{FF2B5EF4-FFF2-40B4-BE49-F238E27FC236}">
                <a16:creationId xmlns:a16="http://schemas.microsoft.com/office/drawing/2014/main" id="{D0C4F598-CF97-493C-9CD6-A244394933F4}"/>
              </a:ext>
            </a:extLst>
          </p:cNvPr>
          <p:cNvSpPr>
            <a:spLocks noGrp="1"/>
          </p:cNvSpPr>
          <p:nvPr>
            <p:ph type="body" sz="quarter" idx="17" hasCustomPrompt="1"/>
          </p:nvPr>
        </p:nvSpPr>
        <p:spPr>
          <a:xfrm>
            <a:off x="515242" y="957945"/>
            <a:ext cx="11157095" cy="395302"/>
          </a:xfrm>
        </p:spPr>
        <p:txBody>
          <a:bodyPr wrap="square" lIns="0" tIns="46800" rIns="0" bIns="46800" anchor="t">
            <a:noAutofit/>
          </a:bodyPr>
          <a:lstStyle>
            <a:lvl1pPr marL="0" indent="0">
              <a:spcBef>
                <a:spcPts val="830"/>
              </a:spcBef>
              <a:buFontTx/>
              <a:buNone/>
              <a:defRPr sz="1998" b="0">
                <a:latin typeface="+mj-lt"/>
              </a:defRPr>
            </a:lvl1pPr>
          </a:lstStyle>
          <a:p>
            <a:pPr lvl="0"/>
            <a:r>
              <a:rPr lang="en-US" dirty="0"/>
              <a:t>Click to add subtitle</a:t>
            </a:r>
          </a:p>
        </p:txBody>
      </p:sp>
      <p:cxnSp>
        <p:nvCxnSpPr>
          <p:cNvPr id="13" name="Straight Connector">
            <a:extLst>
              <a:ext uri="{FF2B5EF4-FFF2-40B4-BE49-F238E27FC236}">
                <a16:creationId xmlns:a16="http://schemas.microsoft.com/office/drawing/2014/main" id="{FA8DD6C8-00C5-4B4F-AD04-912091926A2A}"/>
              </a:ext>
            </a:extLst>
          </p:cNvPr>
          <p:cNvCxnSpPr>
            <a:cxnSpLocks/>
          </p:cNvCxnSpPr>
          <p:nvPr userDrawn="1"/>
        </p:nvCxnSpPr>
        <p:spPr bwMode="gray">
          <a:xfrm>
            <a:off x="6880462" y="1543050"/>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72851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icture to the left and Conten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800" y="448391"/>
            <a:ext cx="11160000" cy="525401"/>
          </a:xfrm>
        </p:spPr>
        <p:txBody>
          <a:bodyPr anchor="t"/>
          <a:lstStyle>
            <a:lvl1pPr>
              <a:defRPr cap="none"/>
            </a:lvl1pPr>
          </a:lstStyle>
          <a:p>
            <a:r>
              <a:rPr lang="en-US" dirty="0"/>
              <a:t>Click to add title</a:t>
            </a:r>
          </a:p>
        </p:txBody>
      </p:sp>
      <p:sp>
        <p:nvSpPr>
          <p:cNvPr id="4" name="Content Placeholder 3"/>
          <p:cNvSpPr>
            <a:spLocks noGrp="1"/>
          </p:cNvSpPr>
          <p:nvPr>
            <p:ph sz="half" idx="2" hasCustomPrompt="1"/>
          </p:nvPr>
        </p:nvSpPr>
        <p:spPr>
          <a:xfrm>
            <a:off x="5578613" y="1514476"/>
            <a:ext cx="6081715" cy="4316400"/>
          </a:xfrm>
        </p:spPr>
        <p:txBody>
          <a:bodyPr>
            <a:noAutofit/>
          </a:bodyPr>
          <a:lstStyle>
            <a:lvl1pPr>
              <a:spcBef>
                <a:spcPts val="800"/>
              </a:spcBef>
              <a:defRPr sz="1798"/>
            </a:lvl1pPr>
            <a:lvl2pPr>
              <a:lnSpc>
                <a:spcPct val="105000"/>
              </a:lnSpc>
              <a:spcBef>
                <a:spcPts val="200"/>
              </a:spcBef>
              <a:spcAft>
                <a:spcPts val="200"/>
              </a:spcAft>
              <a:defRPr sz="1600"/>
            </a:lvl2pPr>
            <a:lvl3pPr>
              <a:defRPr sz="1400"/>
            </a:lvl3pPr>
            <a:lvl4pPr>
              <a:defRPr sz="1200"/>
            </a:lvl4pPr>
            <a:lvl5pPr>
              <a:defRPr sz="1200"/>
            </a:lvl5pPr>
            <a:lvl6pPr>
              <a:defRPr sz="1798"/>
            </a:lvl6pPr>
            <a:lvl7pPr>
              <a:defRPr sz="1798"/>
            </a:lvl7pPr>
            <a:lvl8pPr>
              <a:defRPr sz="1798"/>
            </a:lvl8pPr>
            <a:lvl9pPr>
              <a:defRPr sz="1798"/>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p:cNvSpPr>
            <a:spLocks noGrp="1"/>
          </p:cNvSpPr>
          <p:nvPr>
            <p:ph type="pic" sz="quarter" idx="13" hasCustomPrompt="1"/>
          </p:nvPr>
        </p:nvSpPr>
        <p:spPr>
          <a:xfrm>
            <a:off x="514800" y="1514476"/>
            <a:ext cx="4522796" cy="4316400"/>
          </a:xfrm>
        </p:spPr>
        <p:txBody>
          <a:bodyPr wrap="none" tIns="1080000" rtlCol="0" anchor="ctr">
            <a:normAutofit/>
          </a:bodyPr>
          <a:lstStyle>
            <a:lvl1pPr algn="ctr">
              <a:buNone/>
              <a:defRPr/>
            </a:lvl1pPr>
          </a:lstStyle>
          <a:p>
            <a:pPr lvl="0"/>
            <a:r>
              <a:rPr lang="en-US" noProof="0" dirty="0"/>
              <a:t>Click to add picture</a:t>
            </a:r>
          </a:p>
        </p:txBody>
      </p:sp>
      <p:sp>
        <p:nvSpPr>
          <p:cNvPr id="6" name="Date Placeholder 5"/>
          <p:cNvSpPr>
            <a:spLocks noGrp="1"/>
          </p:cNvSpPr>
          <p:nvPr>
            <p:ph type="dt" sz="half" idx="14"/>
          </p:nvPr>
        </p:nvSpPr>
        <p:spPr/>
        <p:txBody>
          <a:bodyPr/>
          <a:lstStyle/>
          <a:p>
            <a:r>
              <a:rPr lang="en-US"/>
              <a:t>31 / Marzo / 2022</a:t>
            </a:r>
            <a:endParaRPr lang="en-US" dirty="0"/>
          </a:p>
        </p:txBody>
      </p:sp>
      <p:sp>
        <p:nvSpPr>
          <p:cNvPr id="8" name="Footer Placeholder 7"/>
          <p:cNvSpPr>
            <a:spLocks noGrp="1"/>
          </p:cNvSpPr>
          <p:nvPr>
            <p:ph type="ftr" sz="quarter" idx="15"/>
          </p:nvPr>
        </p:nvSpPr>
        <p:spPr/>
        <p:txBody>
          <a:bodyPr/>
          <a:lstStyle/>
          <a:p>
            <a:r>
              <a:rPr lang="es-ES"/>
              <a:t>Jornada INSST - ¿Cómo hacer qué?</a:t>
            </a:r>
            <a:endParaRPr lang="en-US" dirty="0"/>
          </a:p>
        </p:txBody>
      </p:sp>
      <p:sp>
        <p:nvSpPr>
          <p:cNvPr id="10" name="Slide Number Placeholder 9"/>
          <p:cNvSpPr>
            <a:spLocks noGrp="1"/>
          </p:cNvSpPr>
          <p:nvPr>
            <p:ph type="sldNum" sz="quarter" idx="16"/>
          </p:nvPr>
        </p:nvSpPr>
        <p:spPr/>
        <p:txBody>
          <a:bodyPr/>
          <a:lstStyle/>
          <a:p>
            <a:fld id="{B3CEEFAE-073D-426F-B1B3-DA068A342DA9}" type="slidenum">
              <a:rPr lang="en-US" smtClean="0"/>
              <a:pPr/>
              <a:t>‹Nº›</a:t>
            </a:fld>
            <a:endParaRPr lang="en-US" dirty="0"/>
          </a:p>
        </p:txBody>
      </p:sp>
      <p:sp>
        <p:nvSpPr>
          <p:cNvPr id="11" name="Text Placeholder 7"/>
          <p:cNvSpPr>
            <a:spLocks noGrp="1"/>
          </p:cNvSpPr>
          <p:nvPr>
            <p:ph type="body" sz="quarter" idx="17" hasCustomPrompt="1"/>
          </p:nvPr>
        </p:nvSpPr>
        <p:spPr>
          <a:xfrm>
            <a:off x="514800" y="957600"/>
            <a:ext cx="11125477" cy="395302"/>
          </a:xfrm>
        </p:spPr>
        <p:txBody>
          <a:bodyPr wrap="square" lIns="0" tIns="46800" rIns="90000" bIns="46800" anchor="t">
            <a:noAutofit/>
          </a:bodyPr>
          <a:lstStyle>
            <a:lvl1pPr marL="0" indent="0">
              <a:spcBef>
                <a:spcPts val="830"/>
              </a:spcBef>
              <a:buFontTx/>
              <a:buNone/>
              <a:defRPr sz="1998" b="0">
                <a:latin typeface="+mj-lt"/>
              </a:defRPr>
            </a:lvl1pPr>
          </a:lstStyle>
          <a:p>
            <a:pPr lvl="0"/>
            <a:r>
              <a:rPr lang="en-US" dirty="0"/>
              <a:t>Click to add subtitle</a:t>
            </a:r>
          </a:p>
        </p:txBody>
      </p:sp>
      <p:cxnSp>
        <p:nvCxnSpPr>
          <p:cNvPr id="12" name="Straight Connector">
            <a:extLst>
              <a:ext uri="{FF2B5EF4-FFF2-40B4-BE49-F238E27FC236}">
                <a16:creationId xmlns:a16="http://schemas.microsoft.com/office/drawing/2014/main" id="{61652C24-7502-43B1-B1A4-119196E2DE1B}"/>
              </a:ext>
            </a:extLst>
          </p:cNvPr>
          <p:cNvCxnSpPr>
            <a:cxnSpLocks/>
          </p:cNvCxnSpPr>
          <p:nvPr userDrawn="1"/>
        </p:nvCxnSpPr>
        <p:spPr bwMode="gray">
          <a:xfrm>
            <a:off x="5318161" y="1543050"/>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42463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Large Left – White">
    <p:spTree>
      <p:nvGrpSpPr>
        <p:cNvPr id="1" name=""/>
        <p:cNvGrpSpPr/>
        <p:nvPr/>
      </p:nvGrpSpPr>
      <p:grpSpPr>
        <a:xfrm>
          <a:off x="0" y="0"/>
          <a:ext cx="0" cy="0"/>
          <a:chOff x="0" y="0"/>
          <a:chExt cx="0" cy="0"/>
        </a:xfrm>
      </p:grpSpPr>
      <p:sp>
        <p:nvSpPr>
          <p:cNvPr id="12" name="Picture Placeholder 40">
            <a:extLst>
              <a:ext uri="{FF2B5EF4-FFF2-40B4-BE49-F238E27FC236}">
                <a16:creationId xmlns:a16="http://schemas.microsoft.com/office/drawing/2014/main" id="{8A783B67-AD74-4CDC-ADE2-DDECAC277D72}"/>
              </a:ext>
            </a:extLst>
          </p:cNvPr>
          <p:cNvSpPr>
            <a:spLocks noGrp="1"/>
          </p:cNvSpPr>
          <p:nvPr>
            <p:ph type="pic" sz="quarter" idx="10" hasCustomPrompt="1"/>
          </p:nvPr>
        </p:nvSpPr>
        <p:spPr>
          <a:xfrm>
            <a:off x="0" y="0"/>
            <a:ext cx="12192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defRPr>
            </a:lvl1pPr>
          </a:lstStyle>
          <a:p>
            <a:r>
              <a:rPr lang="en-US" dirty="0"/>
              <a:t>Click to add picture</a:t>
            </a:r>
          </a:p>
        </p:txBody>
      </p:sp>
      <p:sp>
        <p:nvSpPr>
          <p:cNvPr id="13" name="Picture Placeholder 3">
            <a:extLst>
              <a:ext uri="{FF2B5EF4-FFF2-40B4-BE49-F238E27FC236}">
                <a16:creationId xmlns:a16="http://schemas.microsoft.com/office/drawing/2014/main" id="{BA15F6D1-58A5-47DE-8B41-AF97614F341D}"/>
              </a:ext>
            </a:extLst>
          </p:cNvPr>
          <p:cNvSpPr>
            <a:spLocks noGrp="1"/>
          </p:cNvSpPr>
          <p:nvPr>
            <p:ph type="pic" sz="quarter" idx="16"/>
          </p:nvPr>
        </p:nvSpPr>
        <p:spPr>
          <a:xfrm>
            <a:off x="10299600" y="450000"/>
            <a:ext cx="1371243" cy="900000"/>
          </a:xfrm>
          <a:blipFill dpi="0" rotWithShape="0">
            <a:blip r:embed="rId3"/>
            <a:srcRect/>
            <a:stretch>
              <a:fillRect/>
            </a:stretch>
          </a:blipFill>
        </p:spPr>
        <p:txBody>
          <a:bodyPr anchor="ctr"/>
          <a:lstStyle>
            <a:lvl1pPr marL="0" indent="0" algn="ctr">
              <a:buFontTx/>
              <a:buNone/>
              <a:defRPr>
                <a:solidFill>
                  <a:schemeClr val="bg1">
                    <a:alpha val="0"/>
                  </a:schemeClr>
                </a:solidFill>
              </a:defRPr>
            </a:lvl1pPr>
          </a:lstStyle>
          <a:p>
            <a:r>
              <a:rPr lang="es-ES" dirty="0"/>
              <a:t>Haga clic en el icono para agregar una imagen</a:t>
            </a:r>
            <a:endParaRPr lang="en-IN" dirty="0"/>
          </a:p>
        </p:txBody>
      </p:sp>
      <p:sp>
        <p:nvSpPr>
          <p:cNvPr id="3" name="Rectangle 2">
            <a:extLst>
              <a:ext uri="{FF2B5EF4-FFF2-40B4-BE49-F238E27FC236}">
                <a16:creationId xmlns:a16="http://schemas.microsoft.com/office/drawing/2014/main" id="{14182B4F-D3EE-4735-9D05-EB4F55EDD013}"/>
              </a:ext>
            </a:extLst>
          </p:cNvPr>
          <p:cNvSpPr/>
          <p:nvPr userDrawn="1"/>
        </p:nvSpPr>
        <p:spPr bwMode="gray">
          <a:xfrm>
            <a:off x="10226021" y="544514"/>
            <a:ext cx="1435893" cy="942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a:lnSpc>
                <a:spcPct val="95000"/>
              </a:lnSpc>
              <a:spcBef>
                <a:spcPts val="400"/>
              </a:spcBef>
            </a:pPr>
            <a:endParaRPr lang="en-IN" sz="1600" dirty="0"/>
          </a:p>
        </p:txBody>
      </p:sp>
      <p:sp>
        <p:nvSpPr>
          <p:cNvPr id="53" name="Picture Placeholder 52"/>
          <p:cNvSpPr>
            <a:spLocks noGrp="1"/>
          </p:cNvSpPr>
          <p:nvPr>
            <p:ph type="pic" sz="quarter" idx="13"/>
          </p:nvPr>
        </p:nvSpPr>
        <p:spPr>
          <a:xfrm>
            <a:off x="-15240" y="2079019"/>
            <a:ext cx="5691600" cy="4788000"/>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101633 w 5706718"/>
              <a:gd name="connsiteY0" fmla="*/ 0 h 4839941"/>
              <a:gd name="connsiteX1" fmla="*/ 5706718 w 5706718"/>
              <a:gd name="connsiteY1" fmla="*/ 2877577 h 4839941"/>
              <a:gd name="connsiteX2" fmla="*/ 4480496 w 5706718"/>
              <a:gd name="connsiteY2" fmla="*/ 4839941 h 4839941"/>
              <a:gd name="connsiteX3" fmla="*/ 15240 w 5706718"/>
              <a:gd name="connsiteY3" fmla="*/ 4839941 h 4839941"/>
              <a:gd name="connsiteX4" fmla="*/ 0 w 5706718"/>
              <a:gd name="connsiteY4" fmla="*/ 1578571 h 4839941"/>
              <a:gd name="connsiteX5" fmla="*/ 1101633 w 5706718"/>
              <a:gd name="connsiteY5" fmla="*/ 0 h 4839941"/>
              <a:gd name="connsiteX0" fmla="*/ 956853 w 5706718"/>
              <a:gd name="connsiteY0" fmla="*/ 0 h 4794221"/>
              <a:gd name="connsiteX1" fmla="*/ 5706718 w 5706718"/>
              <a:gd name="connsiteY1" fmla="*/ 2831857 h 4794221"/>
              <a:gd name="connsiteX2" fmla="*/ 4480496 w 5706718"/>
              <a:gd name="connsiteY2" fmla="*/ 4794221 h 4794221"/>
              <a:gd name="connsiteX3" fmla="*/ 15240 w 5706718"/>
              <a:gd name="connsiteY3" fmla="*/ 4794221 h 4794221"/>
              <a:gd name="connsiteX4" fmla="*/ 0 w 5706718"/>
              <a:gd name="connsiteY4" fmla="*/ 1532851 h 4794221"/>
              <a:gd name="connsiteX5" fmla="*/ 956853 w 5706718"/>
              <a:gd name="connsiteY5" fmla="*/ 0 h 4794221"/>
              <a:gd name="connsiteX0" fmla="*/ 956853 w 5683858"/>
              <a:gd name="connsiteY0" fmla="*/ 0 h 4794221"/>
              <a:gd name="connsiteX1" fmla="*/ 5683858 w 5683858"/>
              <a:gd name="connsiteY1" fmla="*/ 2961397 h 4794221"/>
              <a:gd name="connsiteX2" fmla="*/ 4480496 w 5683858"/>
              <a:gd name="connsiteY2" fmla="*/ 4794221 h 4794221"/>
              <a:gd name="connsiteX3" fmla="*/ 15240 w 5683858"/>
              <a:gd name="connsiteY3" fmla="*/ 4794221 h 4794221"/>
              <a:gd name="connsiteX4" fmla="*/ 0 w 5683858"/>
              <a:gd name="connsiteY4" fmla="*/ 1532851 h 4794221"/>
              <a:gd name="connsiteX5" fmla="*/ 956853 w 5683858"/>
              <a:gd name="connsiteY5" fmla="*/ 0 h 4794221"/>
              <a:gd name="connsiteX0" fmla="*/ 956853 w 5683858"/>
              <a:gd name="connsiteY0" fmla="*/ 0 h 4794221"/>
              <a:gd name="connsiteX1" fmla="*/ 5683858 w 5683858"/>
              <a:gd name="connsiteY1" fmla="*/ 2961397 h 4794221"/>
              <a:gd name="connsiteX2" fmla="*/ 4480496 w 5683858"/>
              <a:gd name="connsiteY2" fmla="*/ 4794221 h 4794221"/>
              <a:gd name="connsiteX3" fmla="*/ 15240 w 5683858"/>
              <a:gd name="connsiteY3" fmla="*/ 4794221 h 4794221"/>
              <a:gd name="connsiteX4" fmla="*/ 0 w 5683858"/>
              <a:gd name="connsiteY4" fmla="*/ 1532851 h 4794221"/>
              <a:gd name="connsiteX5" fmla="*/ 956853 w 5683858"/>
              <a:gd name="connsiteY5" fmla="*/ 0 h 4794221"/>
              <a:gd name="connsiteX0" fmla="*/ 941613 w 5683858"/>
              <a:gd name="connsiteY0" fmla="*/ 0 h 4778981"/>
              <a:gd name="connsiteX1" fmla="*/ 5683858 w 5683858"/>
              <a:gd name="connsiteY1" fmla="*/ 2946157 h 4778981"/>
              <a:gd name="connsiteX2" fmla="*/ 4480496 w 5683858"/>
              <a:gd name="connsiteY2" fmla="*/ 4778981 h 4778981"/>
              <a:gd name="connsiteX3" fmla="*/ 15240 w 5683858"/>
              <a:gd name="connsiteY3" fmla="*/ 4778981 h 4778981"/>
              <a:gd name="connsiteX4" fmla="*/ 0 w 5683858"/>
              <a:gd name="connsiteY4" fmla="*/ 1517611 h 4778981"/>
              <a:gd name="connsiteX5" fmla="*/ 941613 w 5683858"/>
              <a:gd name="connsiteY5" fmla="*/ 0 h 477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3858" h="4778981">
                <a:moveTo>
                  <a:pt x="941613" y="0"/>
                </a:moveTo>
                <a:lnTo>
                  <a:pt x="5683858" y="2946157"/>
                </a:lnTo>
                <a:cubicBezTo>
                  <a:pt x="5328457" y="3572338"/>
                  <a:pt x="4881617" y="4168040"/>
                  <a:pt x="4480496" y="4778981"/>
                </a:cubicBezTo>
                <a:lnTo>
                  <a:pt x="15240" y="4778981"/>
                </a:lnTo>
                <a:lnTo>
                  <a:pt x="0" y="1517611"/>
                </a:lnTo>
                <a:lnTo>
                  <a:pt x="941613" y="0"/>
                </a:lnTo>
                <a:close/>
              </a:path>
            </a:pathLst>
          </a:custGeom>
          <a:blipFill dpi="0" rotWithShape="1">
            <a:blip r:embed="rId4"/>
            <a:srcRect/>
            <a:stretch>
              <a:fillRect/>
            </a:stretch>
          </a:blipFill>
        </p:spPr>
        <p:txBody>
          <a:bodyPr wrap="square" anchor="t">
            <a:noAutofit/>
          </a:bodyPr>
          <a:lstStyle>
            <a:lvl1pPr marL="0" indent="0" algn="l">
              <a:buFontTx/>
              <a:buNone/>
              <a:defRPr>
                <a:solidFill>
                  <a:srgbClr val="EAEAEA">
                    <a:alpha val="0"/>
                  </a:srgbClr>
                </a:solidFill>
              </a:defRPr>
            </a:lvl1pPr>
          </a:lstStyle>
          <a:p>
            <a:r>
              <a:rPr lang="es-ES" dirty="0"/>
              <a:t>Haga clic en el icono para agregar una imagen</a:t>
            </a:r>
            <a:endParaRPr lang="en-US" dirty="0"/>
          </a:p>
        </p:txBody>
      </p:sp>
      <p:sp>
        <p:nvSpPr>
          <p:cNvPr id="16" name="Subtitle 2">
            <a:extLst>
              <a:ext uri="{FF2B5EF4-FFF2-40B4-BE49-F238E27FC236}">
                <a16:creationId xmlns:a16="http://schemas.microsoft.com/office/drawing/2014/main" id="{81D27A07-22B7-4A76-B9A1-449B4C7C8EC4}"/>
              </a:ext>
            </a:extLst>
          </p:cNvPr>
          <p:cNvSpPr>
            <a:spLocks noGrp="1"/>
          </p:cNvSpPr>
          <p:nvPr>
            <p:ph type="subTitle" idx="1" hasCustomPrompt="1"/>
          </p:nvPr>
        </p:nvSpPr>
        <p:spPr bwMode="gray">
          <a:xfrm>
            <a:off x="514153" y="5715000"/>
            <a:ext cx="3883633" cy="308782"/>
          </a:xfrm>
        </p:spPr>
        <p:txBody>
          <a:bodyPr wrap="square" lIns="72000" tIns="72000" rIns="72000" bIns="72000" anchor="t" anchorCtr="0">
            <a:noAutofit/>
          </a:bodyPr>
          <a:lstStyle>
            <a:lvl1pPr marL="0" indent="0" algn="l">
              <a:lnSpc>
                <a:spcPct val="120000"/>
              </a:lnSpc>
              <a:spcBef>
                <a:spcPts val="800"/>
              </a:spcBef>
              <a:buNone/>
              <a:defRPr sz="1400" b="0" baseline="0">
                <a:solidFill>
                  <a:schemeClr val="tx2"/>
                </a:solidFill>
                <a:latin typeface="+mn-lt"/>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Add author name</a:t>
            </a:r>
          </a:p>
        </p:txBody>
      </p:sp>
      <p:sp>
        <p:nvSpPr>
          <p:cNvPr id="17" name="Title 1">
            <a:extLst>
              <a:ext uri="{FF2B5EF4-FFF2-40B4-BE49-F238E27FC236}">
                <a16:creationId xmlns:a16="http://schemas.microsoft.com/office/drawing/2014/main" id="{0D8AD650-E85E-46E8-9F33-91B4CC9B5325}"/>
              </a:ext>
            </a:extLst>
          </p:cNvPr>
          <p:cNvSpPr>
            <a:spLocks noGrp="1"/>
          </p:cNvSpPr>
          <p:nvPr>
            <p:ph type="ctrTitle" hasCustomPrompt="1"/>
          </p:nvPr>
        </p:nvSpPr>
        <p:spPr bwMode="gray">
          <a:xfrm>
            <a:off x="514153" y="4179011"/>
            <a:ext cx="3892747" cy="1497889"/>
          </a:xfrm>
          <a:custGeom>
            <a:avLst/>
            <a:gdLst>
              <a:gd name="connsiteX0" fmla="*/ 0 w 3892747"/>
              <a:gd name="connsiteY0" fmla="*/ 0 h 1497889"/>
              <a:gd name="connsiteX1" fmla="*/ 3892747 w 3892747"/>
              <a:gd name="connsiteY1" fmla="*/ 0 h 1497889"/>
              <a:gd name="connsiteX2" fmla="*/ 3892747 w 3892747"/>
              <a:gd name="connsiteY2" fmla="*/ 1497889 h 1497889"/>
              <a:gd name="connsiteX3" fmla="*/ 0 w 3892747"/>
              <a:gd name="connsiteY3" fmla="*/ 1497889 h 1497889"/>
              <a:gd name="connsiteX4" fmla="*/ 0 w 3892747"/>
              <a:gd name="connsiteY4" fmla="*/ 0 h 1497889"/>
              <a:gd name="connsiteX0" fmla="*/ 0 w 3892747"/>
              <a:gd name="connsiteY0" fmla="*/ 0 h 1497889"/>
              <a:gd name="connsiteX1" fmla="*/ 3892747 w 3892747"/>
              <a:gd name="connsiteY1" fmla="*/ 0 h 1497889"/>
              <a:gd name="connsiteX2" fmla="*/ 3892747 w 3892747"/>
              <a:gd name="connsiteY2" fmla="*/ 799389 h 1497889"/>
              <a:gd name="connsiteX3" fmla="*/ 3892747 w 3892747"/>
              <a:gd name="connsiteY3" fmla="*/ 1497889 h 1497889"/>
              <a:gd name="connsiteX4" fmla="*/ 0 w 3892747"/>
              <a:gd name="connsiteY4" fmla="*/ 1497889 h 1497889"/>
              <a:gd name="connsiteX5" fmla="*/ 0 w 3892747"/>
              <a:gd name="connsiteY5" fmla="*/ 0 h 1497889"/>
              <a:gd name="connsiteX0" fmla="*/ 0 w 3892747"/>
              <a:gd name="connsiteY0" fmla="*/ 0 h 1497889"/>
              <a:gd name="connsiteX1" fmla="*/ 2749747 w 3892747"/>
              <a:gd name="connsiteY1" fmla="*/ 0 h 1497889"/>
              <a:gd name="connsiteX2" fmla="*/ 3892747 w 3892747"/>
              <a:gd name="connsiteY2" fmla="*/ 799389 h 1497889"/>
              <a:gd name="connsiteX3" fmla="*/ 3892747 w 3892747"/>
              <a:gd name="connsiteY3" fmla="*/ 1497889 h 1497889"/>
              <a:gd name="connsiteX4" fmla="*/ 0 w 3892747"/>
              <a:gd name="connsiteY4" fmla="*/ 1497889 h 1497889"/>
              <a:gd name="connsiteX5" fmla="*/ 0 w 3892747"/>
              <a:gd name="connsiteY5" fmla="*/ 0 h 149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2747" h="1497889">
                <a:moveTo>
                  <a:pt x="0" y="0"/>
                </a:moveTo>
                <a:lnTo>
                  <a:pt x="2749747" y="0"/>
                </a:lnTo>
                <a:lnTo>
                  <a:pt x="3892747" y="799389"/>
                </a:lnTo>
                <a:lnTo>
                  <a:pt x="3892747" y="1497889"/>
                </a:lnTo>
                <a:lnTo>
                  <a:pt x="0" y="1497889"/>
                </a:lnTo>
                <a:lnTo>
                  <a:pt x="0" y="0"/>
                </a:lnTo>
                <a:close/>
              </a:path>
            </a:pathLst>
          </a:custGeom>
        </p:spPr>
        <p:txBody>
          <a:bodyPr wrap="square" lIns="72000" tIns="72000" rIns="72000" bIns="72000" anchor="b" anchorCtr="0">
            <a:noAutofit/>
          </a:bodyPr>
          <a:lstStyle>
            <a:lvl1pPr>
              <a:defRPr sz="3000" cap="none">
                <a:solidFill>
                  <a:schemeClr val="tx2"/>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280659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ft Text and Wide Right Image">
    <p:spTree>
      <p:nvGrpSpPr>
        <p:cNvPr id="1" name=""/>
        <p:cNvGrpSpPr/>
        <p:nvPr/>
      </p:nvGrpSpPr>
      <p:grpSpPr>
        <a:xfrm>
          <a:off x="0" y="0"/>
          <a:ext cx="0" cy="0"/>
          <a:chOff x="0" y="0"/>
          <a:chExt cx="0" cy="0"/>
        </a:xfrm>
      </p:grpSpPr>
      <p:sp>
        <p:nvSpPr>
          <p:cNvPr id="15" name="Subtitle">
            <a:extLst>
              <a:ext uri="{FF2B5EF4-FFF2-40B4-BE49-F238E27FC236}">
                <a16:creationId xmlns:a16="http://schemas.microsoft.com/office/drawing/2014/main" id="{A3F21AEB-9EB3-41BB-9110-F6EACB40A4BF}"/>
              </a:ext>
            </a:extLst>
          </p:cNvPr>
          <p:cNvSpPr>
            <a:spLocks noGrp="1"/>
          </p:cNvSpPr>
          <p:nvPr>
            <p:ph type="body" sz="quarter" idx="15" hasCustomPrompt="1"/>
          </p:nvPr>
        </p:nvSpPr>
        <p:spPr>
          <a:xfrm>
            <a:off x="514800" y="957945"/>
            <a:ext cx="11157095" cy="395302"/>
          </a:xfrm>
        </p:spPr>
        <p:txBody>
          <a:bodyPr wrap="square" lIns="0" tIns="46800" rIns="0" bIns="46800" anchor="t">
            <a:noAutofit/>
          </a:bodyPr>
          <a:lstStyle>
            <a:lvl1pPr marL="0" indent="0">
              <a:spcBef>
                <a:spcPts val="830"/>
              </a:spcBef>
              <a:buFontTx/>
              <a:buNone/>
              <a:defRPr sz="1998" b="0">
                <a:latin typeface="+mj-lt"/>
              </a:defRPr>
            </a:lvl1pPr>
          </a:lstStyle>
          <a:p>
            <a:pPr lvl="0"/>
            <a:r>
              <a:rPr lang="en-US" dirty="0"/>
              <a:t>Click to add subtitle</a:t>
            </a:r>
          </a:p>
        </p:txBody>
      </p:sp>
      <p:sp>
        <p:nvSpPr>
          <p:cNvPr id="16" name="Title">
            <a:extLst>
              <a:ext uri="{FF2B5EF4-FFF2-40B4-BE49-F238E27FC236}">
                <a16:creationId xmlns:a16="http://schemas.microsoft.com/office/drawing/2014/main" id="{7489697A-2964-4055-9D20-3E699F185822}"/>
              </a:ext>
            </a:extLst>
          </p:cNvPr>
          <p:cNvSpPr>
            <a:spLocks noGrp="1"/>
          </p:cNvSpPr>
          <p:nvPr>
            <p:ph type="title" hasCustomPrompt="1"/>
          </p:nvPr>
        </p:nvSpPr>
        <p:spPr>
          <a:xfrm>
            <a:off x="514800" y="446012"/>
            <a:ext cx="11157095" cy="525401"/>
          </a:xfrm>
          <a:prstGeom prst="rect">
            <a:avLst/>
          </a:prstGeom>
        </p:spPr>
        <p:txBody>
          <a:bodyPr anchor="t"/>
          <a:lstStyle>
            <a:lvl1pPr>
              <a:defRPr/>
            </a:lvl1pPr>
          </a:lstStyle>
          <a:p>
            <a:r>
              <a:rPr lang="en-US" dirty="0"/>
              <a:t>Click to add title</a:t>
            </a:r>
            <a:endParaRPr lang="en-IN" dirty="0"/>
          </a:p>
        </p:txBody>
      </p:sp>
      <p:sp>
        <p:nvSpPr>
          <p:cNvPr id="2" name="Date Placeholder 1">
            <a:extLst>
              <a:ext uri="{FF2B5EF4-FFF2-40B4-BE49-F238E27FC236}">
                <a16:creationId xmlns:a16="http://schemas.microsoft.com/office/drawing/2014/main" id="{FF166ECD-AE68-46C3-A01E-2F1EA147273A}"/>
              </a:ext>
            </a:extLst>
          </p:cNvPr>
          <p:cNvSpPr>
            <a:spLocks noGrp="1"/>
          </p:cNvSpPr>
          <p:nvPr>
            <p:ph type="dt" sz="half" idx="18"/>
          </p:nvPr>
        </p:nvSpPr>
        <p:spPr/>
        <p:txBody>
          <a:bodyPr/>
          <a:lstStyle/>
          <a:p>
            <a:r>
              <a:rPr lang="en-US"/>
              <a:t>31 / Marzo / 2022</a:t>
            </a:r>
            <a:endParaRPr lang="en-US" dirty="0"/>
          </a:p>
        </p:txBody>
      </p:sp>
      <p:sp>
        <p:nvSpPr>
          <p:cNvPr id="3" name="Footer Placeholder 2">
            <a:extLst>
              <a:ext uri="{FF2B5EF4-FFF2-40B4-BE49-F238E27FC236}">
                <a16:creationId xmlns:a16="http://schemas.microsoft.com/office/drawing/2014/main" id="{7438ED66-3C99-4299-9A84-17A5E49AE742}"/>
              </a:ext>
            </a:extLst>
          </p:cNvPr>
          <p:cNvSpPr>
            <a:spLocks noGrp="1"/>
          </p:cNvSpPr>
          <p:nvPr>
            <p:ph type="ftr" sz="quarter" idx="19"/>
          </p:nvPr>
        </p:nvSpPr>
        <p:spPr/>
        <p:txBody>
          <a:bodyPr/>
          <a:lstStyle/>
          <a:p>
            <a:r>
              <a:rPr lang="es-ES"/>
              <a:t>Jornada INSST - ¿Cómo hacer qué?</a:t>
            </a:r>
            <a:endParaRPr lang="en-US" dirty="0"/>
          </a:p>
        </p:txBody>
      </p:sp>
      <p:sp>
        <p:nvSpPr>
          <p:cNvPr id="4" name="Slide Number Placeholder 3">
            <a:extLst>
              <a:ext uri="{FF2B5EF4-FFF2-40B4-BE49-F238E27FC236}">
                <a16:creationId xmlns:a16="http://schemas.microsoft.com/office/drawing/2014/main" id="{AE0E9CC6-7EAD-4793-9E99-EFCDB53879D5}"/>
              </a:ext>
            </a:extLst>
          </p:cNvPr>
          <p:cNvSpPr>
            <a:spLocks noGrp="1"/>
          </p:cNvSpPr>
          <p:nvPr>
            <p:ph type="sldNum" sz="quarter" idx="20"/>
          </p:nvPr>
        </p:nvSpPr>
        <p:spPr/>
        <p:txBody>
          <a:bodyPr/>
          <a:lstStyle/>
          <a:p>
            <a:fld id="{0FB90C2E-4A2E-4FB3-9E31-0E4408463F2B}" type="slidenum">
              <a:rPr lang="en-US" smtClean="0"/>
              <a:pPr/>
              <a:t>‹Nº›</a:t>
            </a:fld>
            <a:endParaRPr lang="en-US" dirty="0"/>
          </a:p>
        </p:txBody>
      </p:sp>
      <p:sp>
        <p:nvSpPr>
          <p:cNvPr id="9" name="Content Placeholder 1">
            <a:extLst>
              <a:ext uri="{FF2B5EF4-FFF2-40B4-BE49-F238E27FC236}">
                <a16:creationId xmlns:a16="http://schemas.microsoft.com/office/drawing/2014/main" id="{6FD0FAA9-BC58-4C79-BB53-B6B192E6DBAD}"/>
              </a:ext>
            </a:extLst>
          </p:cNvPr>
          <p:cNvSpPr>
            <a:spLocks noGrp="1"/>
          </p:cNvSpPr>
          <p:nvPr>
            <p:ph idx="21" hasCustomPrompt="1"/>
          </p:nvPr>
        </p:nvSpPr>
        <p:spPr>
          <a:xfrm>
            <a:off x="514800" y="1514476"/>
            <a:ext cx="3701835" cy="3844924"/>
          </a:xfrm>
        </p:spPr>
        <p:txBody>
          <a:bodyPr>
            <a:noAutofit/>
          </a:bodyPr>
          <a:lstStyle>
            <a:lvl1pPr>
              <a:defRPr sz="1799">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1" name="Picture Placeholder 1">
            <a:extLst>
              <a:ext uri="{FF2B5EF4-FFF2-40B4-BE49-F238E27FC236}">
                <a16:creationId xmlns:a16="http://schemas.microsoft.com/office/drawing/2014/main" id="{05B9C819-349B-4C1A-B40A-BB7DF4FF8D5D}"/>
              </a:ext>
            </a:extLst>
          </p:cNvPr>
          <p:cNvSpPr>
            <a:spLocks noGrp="1"/>
          </p:cNvSpPr>
          <p:nvPr>
            <p:ph type="pic" sz="quarter" idx="22" hasCustomPrompt="1"/>
          </p:nvPr>
        </p:nvSpPr>
        <p:spPr>
          <a:xfrm>
            <a:off x="4503061" y="1514475"/>
            <a:ext cx="7188627" cy="3844924"/>
          </a:xfrm>
        </p:spPr>
        <p:txBody>
          <a:bodyPr anchor="ctr"/>
          <a:lstStyle>
            <a:lvl1pPr marL="0" indent="0" algn="ctr">
              <a:buFontTx/>
              <a:buNone/>
              <a:defRPr>
                <a:solidFill>
                  <a:schemeClr val="tx1"/>
                </a:solidFill>
              </a:defRPr>
            </a:lvl1pPr>
          </a:lstStyle>
          <a:p>
            <a:r>
              <a:rPr lang="en-US" dirty="0"/>
              <a:t>Click to add picture</a:t>
            </a:r>
          </a:p>
        </p:txBody>
      </p:sp>
    </p:spTree>
    <p:custDataLst>
      <p:tags r:id="rId1"/>
    </p:custDataLst>
    <p:extLst>
      <p:ext uri="{BB962C8B-B14F-4D97-AF65-F5344CB8AC3E}">
        <p14:creationId xmlns:p14="http://schemas.microsoft.com/office/powerpoint/2010/main" val="291837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ight Text and Wide Left image">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633BDB91-DB15-4193-A618-77005A02E2FC}"/>
              </a:ext>
            </a:extLst>
          </p:cNvPr>
          <p:cNvSpPr>
            <a:spLocks noGrp="1"/>
          </p:cNvSpPr>
          <p:nvPr>
            <p:ph idx="20" hasCustomPrompt="1"/>
          </p:nvPr>
        </p:nvSpPr>
        <p:spPr>
          <a:xfrm>
            <a:off x="7973525" y="1514476"/>
            <a:ext cx="3701835" cy="3844924"/>
          </a:xfrm>
        </p:spPr>
        <p:txBody>
          <a:bodyPr>
            <a:noAutofit/>
          </a:bodyPr>
          <a:lstStyle>
            <a:lvl1pPr>
              <a:defRPr sz="1799">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3" name="Picture Placeholder 1">
            <a:extLst>
              <a:ext uri="{FF2B5EF4-FFF2-40B4-BE49-F238E27FC236}">
                <a16:creationId xmlns:a16="http://schemas.microsoft.com/office/drawing/2014/main" id="{9CF433A4-34B4-42E2-B082-D34B22F904CD}"/>
              </a:ext>
            </a:extLst>
          </p:cNvPr>
          <p:cNvSpPr>
            <a:spLocks noGrp="1"/>
          </p:cNvSpPr>
          <p:nvPr>
            <p:ph type="pic" sz="quarter" idx="21" hasCustomPrompt="1"/>
          </p:nvPr>
        </p:nvSpPr>
        <p:spPr>
          <a:xfrm>
            <a:off x="514800" y="1514475"/>
            <a:ext cx="7188627" cy="3844924"/>
          </a:xfrm>
        </p:spPr>
        <p:txBody>
          <a:bodyPr anchor="ctr"/>
          <a:lstStyle>
            <a:lvl1pPr marL="0" indent="0" algn="ctr">
              <a:buFontTx/>
              <a:buNone/>
              <a:defRPr>
                <a:solidFill>
                  <a:schemeClr val="tx1"/>
                </a:solidFill>
              </a:defRPr>
            </a:lvl1pPr>
          </a:lstStyle>
          <a:p>
            <a:r>
              <a:rPr lang="en-US" dirty="0"/>
              <a:t>Click to add picture</a:t>
            </a:r>
          </a:p>
        </p:txBody>
      </p:sp>
      <p:sp>
        <p:nvSpPr>
          <p:cNvPr id="16" name="Subtitle">
            <a:extLst>
              <a:ext uri="{FF2B5EF4-FFF2-40B4-BE49-F238E27FC236}">
                <a16:creationId xmlns:a16="http://schemas.microsoft.com/office/drawing/2014/main" id="{CBFC6761-E9A5-45FF-8B53-2DA809A37FF9}"/>
              </a:ext>
            </a:extLst>
          </p:cNvPr>
          <p:cNvSpPr>
            <a:spLocks noGrp="1"/>
          </p:cNvSpPr>
          <p:nvPr>
            <p:ph type="body" sz="quarter" idx="15" hasCustomPrompt="1"/>
          </p:nvPr>
        </p:nvSpPr>
        <p:spPr>
          <a:xfrm>
            <a:off x="514800" y="957945"/>
            <a:ext cx="11157095" cy="395302"/>
          </a:xfrm>
        </p:spPr>
        <p:txBody>
          <a:bodyPr wrap="square" lIns="0" tIns="46800" rIns="0" bIns="46800" anchor="t">
            <a:noAutofit/>
          </a:bodyPr>
          <a:lstStyle>
            <a:lvl1pPr marL="0" indent="0">
              <a:spcBef>
                <a:spcPts val="830"/>
              </a:spcBef>
              <a:buFontTx/>
              <a:buNone/>
              <a:defRPr sz="1998" b="0">
                <a:latin typeface="+mj-lt"/>
              </a:defRPr>
            </a:lvl1pPr>
          </a:lstStyle>
          <a:p>
            <a:pPr lvl="0"/>
            <a:r>
              <a:rPr lang="en-US" dirty="0"/>
              <a:t>Click to add subtitle</a:t>
            </a:r>
          </a:p>
        </p:txBody>
      </p:sp>
      <p:sp>
        <p:nvSpPr>
          <p:cNvPr id="17" name="Title">
            <a:extLst>
              <a:ext uri="{FF2B5EF4-FFF2-40B4-BE49-F238E27FC236}">
                <a16:creationId xmlns:a16="http://schemas.microsoft.com/office/drawing/2014/main" id="{62FF28CD-229F-4150-A034-29D0730E9618}"/>
              </a:ext>
            </a:extLst>
          </p:cNvPr>
          <p:cNvSpPr>
            <a:spLocks noGrp="1"/>
          </p:cNvSpPr>
          <p:nvPr>
            <p:ph type="title" hasCustomPrompt="1"/>
          </p:nvPr>
        </p:nvSpPr>
        <p:spPr>
          <a:xfrm>
            <a:off x="514800" y="446012"/>
            <a:ext cx="11157095" cy="525401"/>
          </a:xfrm>
          <a:prstGeom prst="rect">
            <a:avLst/>
          </a:prstGeom>
        </p:spPr>
        <p:txBody>
          <a:bodyPr anchor="t"/>
          <a:lstStyle>
            <a:lvl1pPr>
              <a:defRPr/>
            </a:lvl1pPr>
          </a:lstStyle>
          <a:p>
            <a:r>
              <a:rPr lang="en-US" dirty="0"/>
              <a:t>Click to add title</a:t>
            </a:r>
            <a:endParaRPr lang="en-IN" dirty="0"/>
          </a:p>
        </p:txBody>
      </p:sp>
      <p:sp>
        <p:nvSpPr>
          <p:cNvPr id="2" name="Date Placeholder 1">
            <a:extLst>
              <a:ext uri="{FF2B5EF4-FFF2-40B4-BE49-F238E27FC236}">
                <a16:creationId xmlns:a16="http://schemas.microsoft.com/office/drawing/2014/main" id="{DA9A7A73-1FB0-48F1-9259-2CD1263D7B7C}"/>
              </a:ext>
            </a:extLst>
          </p:cNvPr>
          <p:cNvSpPr>
            <a:spLocks noGrp="1"/>
          </p:cNvSpPr>
          <p:nvPr>
            <p:ph type="dt" sz="half" idx="22"/>
          </p:nvPr>
        </p:nvSpPr>
        <p:spPr/>
        <p:txBody>
          <a:bodyPr/>
          <a:lstStyle/>
          <a:p>
            <a:r>
              <a:rPr lang="en-US"/>
              <a:t>31 / Marzo / 2022</a:t>
            </a:r>
            <a:endParaRPr lang="en-US" dirty="0"/>
          </a:p>
        </p:txBody>
      </p:sp>
      <p:sp>
        <p:nvSpPr>
          <p:cNvPr id="3" name="Footer Placeholder 2">
            <a:extLst>
              <a:ext uri="{FF2B5EF4-FFF2-40B4-BE49-F238E27FC236}">
                <a16:creationId xmlns:a16="http://schemas.microsoft.com/office/drawing/2014/main" id="{7B00CE0F-81FE-4566-8142-2DD207F08CE8}"/>
              </a:ext>
            </a:extLst>
          </p:cNvPr>
          <p:cNvSpPr>
            <a:spLocks noGrp="1"/>
          </p:cNvSpPr>
          <p:nvPr>
            <p:ph type="ftr" sz="quarter" idx="23"/>
          </p:nvPr>
        </p:nvSpPr>
        <p:spPr/>
        <p:txBody>
          <a:bodyPr/>
          <a:lstStyle/>
          <a:p>
            <a:r>
              <a:rPr lang="es-ES"/>
              <a:t>Jornada INSST - ¿Cómo hacer qué?</a:t>
            </a:r>
            <a:endParaRPr lang="en-US" dirty="0"/>
          </a:p>
        </p:txBody>
      </p:sp>
      <p:sp>
        <p:nvSpPr>
          <p:cNvPr id="4" name="Slide Number Placeholder 3">
            <a:extLst>
              <a:ext uri="{FF2B5EF4-FFF2-40B4-BE49-F238E27FC236}">
                <a16:creationId xmlns:a16="http://schemas.microsoft.com/office/drawing/2014/main" id="{12BD2EEB-7E58-46A0-8B39-F4CCF1DA4440}"/>
              </a:ext>
            </a:extLst>
          </p:cNvPr>
          <p:cNvSpPr>
            <a:spLocks noGrp="1"/>
          </p:cNvSpPr>
          <p:nvPr>
            <p:ph type="sldNum" sz="quarter" idx="24"/>
          </p:nvPr>
        </p:nvSpPr>
        <p:spPr/>
        <p:txBody>
          <a:bodyPr/>
          <a:lstStyle/>
          <a:p>
            <a:fld id="{0FB90C2E-4A2E-4FB3-9E31-0E4408463F2B}" type="slidenum">
              <a:rPr lang="en-US" smtClean="0"/>
              <a:pPr/>
              <a:t>‹Nº›</a:t>
            </a:fld>
            <a:endParaRPr lang="en-US" dirty="0"/>
          </a:p>
        </p:txBody>
      </p:sp>
    </p:spTree>
    <p:custDataLst>
      <p:tags r:id="rId1"/>
    </p:custDataLst>
    <p:extLst>
      <p:ext uri="{BB962C8B-B14F-4D97-AF65-F5344CB8AC3E}">
        <p14:creationId xmlns:p14="http://schemas.microsoft.com/office/powerpoint/2010/main" val="242584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Pictures with 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800" y="448391"/>
            <a:ext cx="11160000" cy="525401"/>
          </a:xfrm>
        </p:spPr>
        <p:txBody>
          <a:bodyPr anchor="t"/>
          <a:lstStyle>
            <a:lvl1pPr>
              <a:defRPr cap="none"/>
            </a:lvl1pPr>
          </a:lstStyle>
          <a:p>
            <a:r>
              <a:rPr lang="en-US" dirty="0"/>
              <a:t>Click to add title</a:t>
            </a:r>
          </a:p>
        </p:txBody>
      </p:sp>
      <p:sp>
        <p:nvSpPr>
          <p:cNvPr id="7" name="Picture Placeholder 6"/>
          <p:cNvSpPr>
            <a:spLocks noGrp="1"/>
          </p:cNvSpPr>
          <p:nvPr>
            <p:ph type="pic" sz="quarter" idx="13" hasCustomPrompt="1"/>
          </p:nvPr>
        </p:nvSpPr>
        <p:spPr>
          <a:xfrm>
            <a:off x="514800" y="1514476"/>
            <a:ext cx="5300869" cy="4248000"/>
          </a:xfrm>
        </p:spPr>
        <p:txBody>
          <a:bodyPr wrap="none" tIns="1080000" rtlCol="0" anchor="ctr">
            <a:normAutofit/>
          </a:bodyPr>
          <a:lstStyle>
            <a:lvl1pPr algn="ctr">
              <a:buNone/>
              <a:defRPr/>
            </a:lvl1pPr>
          </a:lstStyle>
          <a:p>
            <a:pPr lvl="0"/>
            <a:r>
              <a:rPr lang="en-US" noProof="0" dirty="0"/>
              <a:t>Click to add picture</a:t>
            </a:r>
          </a:p>
        </p:txBody>
      </p:sp>
      <p:sp>
        <p:nvSpPr>
          <p:cNvPr id="9" name="Picture Placeholder 8"/>
          <p:cNvSpPr>
            <a:spLocks noGrp="1"/>
          </p:cNvSpPr>
          <p:nvPr>
            <p:ph type="pic" sz="quarter" idx="14" hasCustomPrompt="1"/>
          </p:nvPr>
        </p:nvSpPr>
        <p:spPr>
          <a:xfrm>
            <a:off x="6357869" y="1514476"/>
            <a:ext cx="5302457" cy="4248000"/>
          </a:xfrm>
        </p:spPr>
        <p:txBody>
          <a:bodyPr wrap="none" tIns="1080000" rtlCol="0" anchor="ctr">
            <a:normAutofit/>
          </a:bodyPr>
          <a:lstStyle>
            <a:lvl1pPr algn="ctr">
              <a:buNone/>
              <a:defRPr/>
            </a:lvl1pPr>
          </a:lstStyle>
          <a:p>
            <a:pPr lvl="0"/>
            <a:r>
              <a:rPr lang="en-US" noProof="0" dirty="0"/>
              <a:t>Click to add picture</a:t>
            </a:r>
          </a:p>
        </p:txBody>
      </p:sp>
      <p:sp>
        <p:nvSpPr>
          <p:cNvPr id="4" name="Date Placeholder 3"/>
          <p:cNvSpPr>
            <a:spLocks noGrp="1"/>
          </p:cNvSpPr>
          <p:nvPr>
            <p:ph type="dt" sz="half" idx="15"/>
          </p:nvPr>
        </p:nvSpPr>
        <p:spPr/>
        <p:txBody>
          <a:bodyPr/>
          <a:lstStyle/>
          <a:p>
            <a:r>
              <a:rPr lang="en-US"/>
              <a:t>31 / Marzo / 2022</a:t>
            </a:r>
            <a:endParaRPr lang="en-US" dirty="0"/>
          </a:p>
        </p:txBody>
      </p:sp>
      <p:sp>
        <p:nvSpPr>
          <p:cNvPr id="6" name="Footer Placeholder 5"/>
          <p:cNvSpPr>
            <a:spLocks noGrp="1"/>
          </p:cNvSpPr>
          <p:nvPr>
            <p:ph type="ftr" sz="quarter" idx="16"/>
          </p:nvPr>
        </p:nvSpPr>
        <p:spPr/>
        <p:txBody>
          <a:bodyPr/>
          <a:lstStyle/>
          <a:p>
            <a:r>
              <a:rPr lang="es-ES"/>
              <a:t>Jornada INSST - ¿Cómo hacer qué?</a:t>
            </a:r>
            <a:endParaRPr lang="en-US" dirty="0"/>
          </a:p>
        </p:txBody>
      </p:sp>
      <p:sp>
        <p:nvSpPr>
          <p:cNvPr id="10" name="Slide Number Placeholder 9"/>
          <p:cNvSpPr>
            <a:spLocks noGrp="1"/>
          </p:cNvSpPr>
          <p:nvPr>
            <p:ph type="sldNum" sz="quarter" idx="17"/>
          </p:nvPr>
        </p:nvSpPr>
        <p:spPr/>
        <p:txBody>
          <a:bodyPr/>
          <a:lstStyle/>
          <a:p>
            <a:fld id="{B3CEEFAE-073D-426F-B1B3-DA068A342DA9}" type="slidenum">
              <a:rPr lang="en-US" smtClean="0"/>
              <a:pPr/>
              <a:t>‹Nº›</a:t>
            </a:fld>
            <a:endParaRPr lang="en-US" dirty="0"/>
          </a:p>
        </p:txBody>
      </p:sp>
      <p:sp>
        <p:nvSpPr>
          <p:cNvPr id="8" name="Text Placeholder 7"/>
          <p:cNvSpPr>
            <a:spLocks noGrp="1"/>
          </p:cNvSpPr>
          <p:nvPr>
            <p:ph type="body" sz="quarter" idx="18" hasCustomPrompt="1"/>
          </p:nvPr>
        </p:nvSpPr>
        <p:spPr>
          <a:xfrm>
            <a:off x="514800" y="957600"/>
            <a:ext cx="11125477" cy="395302"/>
          </a:xfrm>
        </p:spPr>
        <p:txBody>
          <a:bodyPr wrap="square" lIns="0" tIns="46800" rIns="90000" bIns="46800" anchor="t">
            <a:noAutofit/>
          </a:bodyPr>
          <a:lstStyle>
            <a:lvl1pPr marL="0" indent="0">
              <a:spcBef>
                <a:spcPts val="830"/>
              </a:spcBef>
              <a:buFontTx/>
              <a:buNone/>
              <a:defRPr sz="1998" b="1">
                <a:latin typeface="+mj-lt"/>
              </a:defRPr>
            </a:lvl1pPr>
          </a:lstStyle>
          <a:p>
            <a:pPr lvl="0"/>
            <a:r>
              <a:rPr lang="en-US" dirty="0"/>
              <a:t>Click to add subtitle</a:t>
            </a:r>
          </a:p>
        </p:txBody>
      </p:sp>
      <p:cxnSp>
        <p:nvCxnSpPr>
          <p:cNvPr id="11" name="Straight Connector">
            <a:extLst>
              <a:ext uri="{FF2B5EF4-FFF2-40B4-BE49-F238E27FC236}">
                <a16:creationId xmlns:a16="http://schemas.microsoft.com/office/drawing/2014/main" id="{5AE4799E-B01D-49D8-BC75-8B0FDBA5D4AC}"/>
              </a:ext>
            </a:extLst>
          </p:cNvPr>
          <p:cNvCxnSpPr>
            <a:cxnSpLocks/>
          </p:cNvCxnSpPr>
          <p:nvPr userDrawn="1"/>
        </p:nvCxnSpPr>
        <p:spPr bwMode="gray">
          <a:xfrm>
            <a:off x="6088569" y="1543050"/>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348886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High picture to the left and Content to right">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53C27AB-E504-45BD-AAD6-AABF8F04DAE1}"/>
              </a:ext>
            </a:extLst>
          </p:cNvPr>
          <p:cNvSpPr/>
          <p:nvPr userDrawn="1"/>
        </p:nvSpPr>
        <p:spPr>
          <a:xfrm rot="16200000">
            <a:off x="511567" y="6253878"/>
            <a:ext cx="317240" cy="305325"/>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2" name="Content Placeholder 1">
            <a:extLst>
              <a:ext uri="{FF2B5EF4-FFF2-40B4-BE49-F238E27FC236}">
                <a16:creationId xmlns:a16="http://schemas.microsoft.com/office/drawing/2014/main" id="{633BDB91-DB15-4193-A618-77005A02E2FC}"/>
              </a:ext>
            </a:extLst>
          </p:cNvPr>
          <p:cNvSpPr>
            <a:spLocks noGrp="1"/>
          </p:cNvSpPr>
          <p:nvPr>
            <p:ph idx="20" hasCustomPrompt="1"/>
          </p:nvPr>
        </p:nvSpPr>
        <p:spPr>
          <a:xfrm>
            <a:off x="7458075" y="0"/>
            <a:ext cx="4733925" cy="5962650"/>
          </a:xfrm>
        </p:spPr>
        <p:txBody>
          <a:bodyPr lIns="396000" tIns="756000">
            <a:noAutofit/>
          </a:bodyPr>
          <a:lstStyle>
            <a:lvl1pPr>
              <a:defRPr sz="1799">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3" name="Picture Placeholder 1">
            <a:extLst>
              <a:ext uri="{FF2B5EF4-FFF2-40B4-BE49-F238E27FC236}">
                <a16:creationId xmlns:a16="http://schemas.microsoft.com/office/drawing/2014/main" id="{9CF433A4-34B4-42E2-B082-D34B22F904CD}"/>
              </a:ext>
            </a:extLst>
          </p:cNvPr>
          <p:cNvSpPr>
            <a:spLocks noGrp="1"/>
          </p:cNvSpPr>
          <p:nvPr>
            <p:ph type="pic" sz="quarter" idx="21" hasCustomPrompt="1"/>
          </p:nvPr>
        </p:nvSpPr>
        <p:spPr>
          <a:xfrm>
            <a:off x="0" y="0"/>
            <a:ext cx="7458075" cy="5962650"/>
          </a:xfrm>
        </p:spPr>
        <p:txBody>
          <a:bodyPr anchor="ctr"/>
          <a:lstStyle>
            <a:lvl1pPr marL="0" indent="0" algn="ctr">
              <a:buFontTx/>
              <a:buNone/>
              <a:defRPr>
                <a:solidFill>
                  <a:schemeClr val="tx1"/>
                </a:solidFill>
              </a:defRPr>
            </a:lvl1pPr>
          </a:lstStyle>
          <a:p>
            <a:r>
              <a:rPr lang="en-US" dirty="0"/>
              <a:t>Click to add picture</a:t>
            </a:r>
          </a:p>
        </p:txBody>
      </p:sp>
      <p:sp>
        <p:nvSpPr>
          <p:cNvPr id="5" name="Date Placeholder 4">
            <a:extLst>
              <a:ext uri="{FF2B5EF4-FFF2-40B4-BE49-F238E27FC236}">
                <a16:creationId xmlns:a16="http://schemas.microsoft.com/office/drawing/2014/main" id="{B567583E-654C-406A-B3F2-6B3C445911C7}"/>
              </a:ext>
            </a:extLst>
          </p:cNvPr>
          <p:cNvSpPr>
            <a:spLocks noGrp="1"/>
          </p:cNvSpPr>
          <p:nvPr>
            <p:ph type="dt" sz="half" idx="22"/>
          </p:nvPr>
        </p:nvSpPr>
        <p:spPr/>
        <p:txBody>
          <a:bodyPr/>
          <a:lstStyle/>
          <a:p>
            <a:r>
              <a:rPr lang="en-US"/>
              <a:t>31 / Marzo / 2022</a:t>
            </a:r>
            <a:endParaRPr lang="en-US" dirty="0"/>
          </a:p>
        </p:txBody>
      </p:sp>
      <p:sp>
        <p:nvSpPr>
          <p:cNvPr id="6" name="Footer Placeholder 5">
            <a:extLst>
              <a:ext uri="{FF2B5EF4-FFF2-40B4-BE49-F238E27FC236}">
                <a16:creationId xmlns:a16="http://schemas.microsoft.com/office/drawing/2014/main" id="{4F6E1CE5-4995-46FB-B029-0594C8735762}"/>
              </a:ext>
            </a:extLst>
          </p:cNvPr>
          <p:cNvSpPr>
            <a:spLocks noGrp="1"/>
          </p:cNvSpPr>
          <p:nvPr>
            <p:ph type="ftr" sz="quarter" idx="23"/>
          </p:nvPr>
        </p:nvSpPr>
        <p:spPr/>
        <p:txBody>
          <a:bodyPr/>
          <a:lstStyle/>
          <a:p>
            <a:r>
              <a:rPr lang="es-ES"/>
              <a:t>Jornada INSST - ¿Cómo hacer qué?</a:t>
            </a:r>
            <a:endParaRPr lang="en-US" dirty="0"/>
          </a:p>
        </p:txBody>
      </p:sp>
      <p:sp>
        <p:nvSpPr>
          <p:cNvPr id="7" name="Slide Number Placeholder 6">
            <a:extLst>
              <a:ext uri="{FF2B5EF4-FFF2-40B4-BE49-F238E27FC236}">
                <a16:creationId xmlns:a16="http://schemas.microsoft.com/office/drawing/2014/main" id="{538C1D82-396E-49F0-9BBA-BFBBF0573AFB}"/>
              </a:ext>
            </a:extLst>
          </p:cNvPr>
          <p:cNvSpPr>
            <a:spLocks noGrp="1"/>
          </p:cNvSpPr>
          <p:nvPr>
            <p:ph type="sldNum" sz="quarter" idx="24"/>
          </p:nvPr>
        </p:nvSpPr>
        <p:spPr/>
        <p:txBody>
          <a:bodyPr/>
          <a:lstStyle/>
          <a:p>
            <a:fld id="{0FB90C2E-4A2E-4FB3-9E31-0E4408463F2B}" type="slidenum">
              <a:rPr lang="en-US" smtClean="0"/>
              <a:pPr/>
              <a:t>‹Nº›</a:t>
            </a:fld>
            <a:endParaRPr lang="en-US" dirty="0"/>
          </a:p>
        </p:txBody>
      </p:sp>
      <p:grpSp>
        <p:nvGrpSpPr>
          <p:cNvPr id="24" name="Group 23">
            <a:extLst>
              <a:ext uri="{FF2B5EF4-FFF2-40B4-BE49-F238E27FC236}">
                <a16:creationId xmlns:a16="http://schemas.microsoft.com/office/drawing/2014/main" id="{537D9D7D-9396-4A09-B55A-CDBB46B37024}"/>
              </a:ext>
            </a:extLst>
          </p:cNvPr>
          <p:cNvGrpSpPr/>
          <p:nvPr userDrawn="1"/>
        </p:nvGrpSpPr>
        <p:grpSpPr>
          <a:xfrm>
            <a:off x="10807241" y="6197707"/>
            <a:ext cx="876744" cy="422027"/>
            <a:chOff x="10807237" y="6204057"/>
            <a:chExt cx="876744" cy="422027"/>
          </a:xfrm>
        </p:grpSpPr>
        <p:sp>
          <p:nvSpPr>
            <p:cNvPr id="25" name="Freeform 5">
              <a:extLst>
                <a:ext uri="{FF2B5EF4-FFF2-40B4-BE49-F238E27FC236}">
                  <a16:creationId xmlns:a16="http://schemas.microsoft.com/office/drawing/2014/main" id="{C77EC9CD-522A-41A5-A7D1-599A5D0A8E60}"/>
                </a:ext>
              </a:extLst>
            </p:cNvPr>
            <p:cNvSpPr>
              <a:spLocks/>
            </p:cNvSpPr>
            <p:nvPr/>
          </p:nvSpPr>
          <p:spPr bwMode="auto">
            <a:xfrm>
              <a:off x="10810209" y="6204057"/>
              <a:ext cx="867828" cy="96591"/>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26" name="Freeform 6">
              <a:extLst>
                <a:ext uri="{FF2B5EF4-FFF2-40B4-BE49-F238E27FC236}">
                  <a16:creationId xmlns:a16="http://schemas.microsoft.com/office/drawing/2014/main" id="{92DA8A2A-6CC7-4298-89D3-197207628FF2}"/>
                </a:ext>
              </a:extLst>
            </p:cNvPr>
            <p:cNvSpPr>
              <a:spLocks/>
            </p:cNvSpPr>
            <p:nvPr/>
          </p:nvSpPr>
          <p:spPr bwMode="auto">
            <a:xfrm>
              <a:off x="10810209" y="6532465"/>
              <a:ext cx="867828" cy="93619"/>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27" name="Freeform 7">
              <a:extLst>
                <a:ext uri="{FF2B5EF4-FFF2-40B4-BE49-F238E27FC236}">
                  <a16:creationId xmlns:a16="http://schemas.microsoft.com/office/drawing/2014/main" id="{56BEF72A-8A41-4F3E-8729-AC1FC73D9266}"/>
                </a:ext>
              </a:extLst>
            </p:cNvPr>
            <p:cNvSpPr>
              <a:spLocks noEditPoints="1"/>
            </p:cNvSpPr>
            <p:nvPr/>
          </p:nvSpPr>
          <p:spPr bwMode="auto">
            <a:xfrm>
              <a:off x="11261955" y="6342256"/>
              <a:ext cx="422026" cy="15900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28" name="Freeform 8">
              <a:extLst>
                <a:ext uri="{FF2B5EF4-FFF2-40B4-BE49-F238E27FC236}">
                  <a16:creationId xmlns:a16="http://schemas.microsoft.com/office/drawing/2014/main" id="{21503951-C2A0-42A2-A113-452445AEB19E}"/>
                </a:ext>
              </a:extLst>
            </p:cNvPr>
            <p:cNvSpPr>
              <a:spLocks noEditPoints="1"/>
            </p:cNvSpPr>
            <p:nvPr/>
          </p:nvSpPr>
          <p:spPr bwMode="auto">
            <a:xfrm>
              <a:off x="10807237" y="6342256"/>
              <a:ext cx="435400" cy="130769"/>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cxnSp>
        <p:nvCxnSpPr>
          <p:cNvPr id="30" name="Straight Connector 29">
            <a:extLst>
              <a:ext uri="{FF2B5EF4-FFF2-40B4-BE49-F238E27FC236}">
                <a16:creationId xmlns:a16="http://schemas.microsoft.com/office/drawing/2014/main" id="{9C04C4AE-3041-4925-9792-9F293A41356F}"/>
              </a:ext>
            </a:extLst>
          </p:cNvPr>
          <p:cNvCxnSpPr/>
          <p:nvPr userDrawn="1"/>
        </p:nvCxnSpPr>
        <p:spPr>
          <a:xfrm>
            <a:off x="916211" y="6284213"/>
            <a:ext cx="0" cy="251460"/>
          </a:xfrm>
          <a:prstGeom prst="line">
            <a:avLst/>
          </a:prstGeom>
          <a:ln>
            <a:solidFill>
              <a:srgbClr val="E6E7E8"/>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71879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High picture to the right and Content to left">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53C27AB-E504-45BD-AAD6-AABF8F04DAE1}"/>
              </a:ext>
            </a:extLst>
          </p:cNvPr>
          <p:cNvSpPr/>
          <p:nvPr userDrawn="1"/>
        </p:nvSpPr>
        <p:spPr>
          <a:xfrm rot="16200000">
            <a:off x="511567" y="6253878"/>
            <a:ext cx="317240" cy="305325"/>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2" name="Content Placeholder 1">
            <a:extLst>
              <a:ext uri="{FF2B5EF4-FFF2-40B4-BE49-F238E27FC236}">
                <a16:creationId xmlns:a16="http://schemas.microsoft.com/office/drawing/2014/main" id="{633BDB91-DB15-4193-A618-77005A02E2FC}"/>
              </a:ext>
            </a:extLst>
          </p:cNvPr>
          <p:cNvSpPr>
            <a:spLocks noGrp="1"/>
          </p:cNvSpPr>
          <p:nvPr>
            <p:ph idx="20" hasCustomPrompt="1"/>
          </p:nvPr>
        </p:nvSpPr>
        <p:spPr>
          <a:xfrm>
            <a:off x="0" y="0"/>
            <a:ext cx="4733925" cy="5962650"/>
          </a:xfrm>
        </p:spPr>
        <p:txBody>
          <a:bodyPr lIns="396000" tIns="756000">
            <a:noAutofit/>
          </a:bodyPr>
          <a:lstStyle>
            <a:lvl1pPr>
              <a:defRPr sz="1799">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3" name="Picture Placeholder 1">
            <a:extLst>
              <a:ext uri="{FF2B5EF4-FFF2-40B4-BE49-F238E27FC236}">
                <a16:creationId xmlns:a16="http://schemas.microsoft.com/office/drawing/2014/main" id="{9CF433A4-34B4-42E2-B082-D34B22F904CD}"/>
              </a:ext>
            </a:extLst>
          </p:cNvPr>
          <p:cNvSpPr>
            <a:spLocks noGrp="1"/>
          </p:cNvSpPr>
          <p:nvPr>
            <p:ph type="pic" sz="quarter" idx="21" hasCustomPrompt="1"/>
          </p:nvPr>
        </p:nvSpPr>
        <p:spPr>
          <a:xfrm>
            <a:off x="4737100" y="0"/>
            <a:ext cx="7458075" cy="5962650"/>
          </a:xfrm>
        </p:spPr>
        <p:txBody>
          <a:bodyPr anchor="ctr"/>
          <a:lstStyle>
            <a:lvl1pPr marL="0" indent="0" algn="ctr">
              <a:buFontTx/>
              <a:buNone/>
              <a:defRPr>
                <a:solidFill>
                  <a:schemeClr val="tx1"/>
                </a:solidFill>
              </a:defRPr>
            </a:lvl1pPr>
          </a:lstStyle>
          <a:p>
            <a:r>
              <a:rPr lang="en-US" dirty="0"/>
              <a:t>Click to add picture</a:t>
            </a:r>
          </a:p>
        </p:txBody>
      </p:sp>
      <p:sp>
        <p:nvSpPr>
          <p:cNvPr id="5" name="Date Placeholder 4">
            <a:extLst>
              <a:ext uri="{FF2B5EF4-FFF2-40B4-BE49-F238E27FC236}">
                <a16:creationId xmlns:a16="http://schemas.microsoft.com/office/drawing/2014/main" id="{B567583E-654C-406A-B3F2-6B3C445911C7}"/>
              </a:ext>
            </a:extLst>
          </p:cNvPr>
          <p:cNvSpPr>
            <a:spLocks noGrp="1"/>
          </p:cNvSpPr>
          <p:nvPr>
            <p:ph type="dt" sz="half" idx="22"/>
          </p:nvPr>
        </p:nvSpPr>
        <p:spPr/>
        <p:txBody>
          <a:bodyPr/>
          <a:lstStyle/>
          <a:p>
            <a:r>
              <a:rPr lang="en-US"/>
              <a:t>31 / Marzo / 2022</a:t>
            </a:r>
            <a:endParaRPr lang="en-US" dirty="0"/>
          </a:p>
        </p:txBody>
      </p:sp>
      <p:sp>
        <p:nvSpPr>
          <p:cNvPr id="6" name="Footer Placeholder 5">
            <a:extLst>
              <a:ext uri="{FF2B5EF4-FFF2-40B4-BE49-F238E27FC236}">
                <a16:creationId xmlns:a16="http://schemas.microsoft.com/office/drawing/2014/main" id="{4F6E1CE5-4995-46FB-B029-0594C8735762}"/>
              </a:ext>
            </a:extLst>
          </p:cNvPr>
          <p:cNvSpPr>
            <a:spLocks noGrp="1"/>
          </p:cNvSpPr>
          <p:nvPr>
            <p:ph type="ftr" sz="quarter" idx="23"/>
          </p:nvPr>
        </p:nvSpPr>
        <p:spPr/>
        <p:txBody>
          <a:bodyPr/>
          <a:lstStyle/>
          <a:p>
            <a:r>
              <a:rPr lang="es-ES"/>
              <a:t>Jornada INSST - ¿Cómo hacer qué?</a:t>
            </a:r>
            <a:endParaRPr lang="en-US" dirty="0"/>
          </a:p>
        </p:txBody>
      </p:sp>
      <p:sp>
        <p:nvSpPr>
          <p:cNvPr id="7" name="Slide Number Placeholder 6">
            <a:extLst>
              <a:ext uri="{FF2B5EF4-FFF2-40B4-BE49-F238E27FC236}">
                <a16:creationId xmlns:a16="http://schemas.microsoft.com/office/drawing/2014/main" id="{538C1D82-396E-49F0-9BBA-BFBBF0573AFB}"/>
              </a:ext>
            </a:extLst>
          </p:cNvPr>
          <p:cNvSpPr>
            <a:spLocks noGrp="1"/>
          </p:cNvSpPr>
          <p:nvPr>
            <p:ph type="sldNum" sz="quarter" idx="24"/>
          </p:nvPr>
        </p:nvSpPr>
        <p:spPr/>
        <p:txBody>
          <a:bodyPr/>
          <a:lstStyle/>
          <a:p>
            <a:fld id="{0FB90C2E-4A2E-4FB3-9E31-0E4408463F2B}" type="slidenum">
              <a:rPr lang="en-US" smtClean="0"/>
              <a:pPr/>
              <a:t>‹Nº›</a:t>
            </a:fld>
            <a:endParaRPr lang="en-US" dirty="0"/>
          </a:p>
        </p:txBody>
      </p:sp>
      <p:grpSp>
        <p:nvGrpSpPr>
          <p:cNvPr id="24" name="Group 23">
            <a:extLst>
              <a:ext uri="{FF2B5EF4-FFF2-40B4-BE49-F238E27FC236}">
                <a16:creationId xmlns:a16="http://schemas.microsoft.com/office/drawing/2014/main" id="{537D9D7D-9396-4A09-B55A-CDBB46B37024}"/>
              </a:ext>
            </a:extLst>
          </p:cNvPr>
          <p:cNvGrpSpPr/>
          <p:nvPr userDrawn="1"/>
        </p:nvGrpSpPr>
        <p:grpSpPr>
          <a:xfrm>
            <a:off x="10807241" y="6197707"/>
            <a:ext cx="876744" cy="422027"/>
            <a:chOff x="10807237" y="6204057"/>
            <a:chExt cx="876744" cy="422027"/>
          </a:xfrm>
        </p:grpSpPr>
        <p:sp>
          <p:nvSpPr>
            <p:cNvPr id="25" name="Freeform 5">
              <a:extLst>
                <a:ext uri="{FF2B5EF4-FFF2-40B4-BE49-F238E27FC236}">
                  <a16:creationId xmlns:a16="http://schemas.microsoft.com/office/drawing/2014/main" id="{C77EC9CD-522A-41A5-A7D1-599A5D0A8E60}"/>
                </a:ext>
              </a:extLst>
            </p:cNvPr>
            <p:cNvSpPr>
              <a:spLocks/>
            </p:cNvSpPr>
            <p:nvPr/>
          </p:nvSpPr>
          <p:spPr bwMode="auto">
            <a:xfrm>
              <a:off x="10810209" y="6204057"/>
              <a:ext cx="867828" cy="96591"/>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26" name="Freeform 6">
              <a:extLst>
                <a:ext uri="{FF2B5EF4-FFF2-40B4-BE49-F238E27FC236}">
                  <a16:creationId xmlns:a16="http://schemas.microsoft.com/office/drawing/2014/main" id="{92DA8A2A-6CC7-4298-89D3-197207628FF2}"/>
                </a:ext>
              </a:extLst>
            </p:cNvPr>
            <p:cNvSpPr>
              <a:spLocks/>
            </p:cNvSpPr>
            <p:nvPr/>
          </p:nvSpPr>
          <p:spPr bwMode="auto">
            <a:xfrm>
              <a:off x="10810209" y="6532465"/>
              <a:ext cx="867828" cy="93619"/>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27" name="Freeform 7">
              <a:extLst>
                <a:ext uri="{FF2B5EF4-FFF2-40B4-BE49-F238E27FC236}">
                  <a16:creationId xmlns:a16="http://schemas.microsoft.com/office/drawing/2014/main" id="{56BEF72A-8A41-4F3E-8729-AC1FC73D9266}"/>
                </a:ext>
              </a:extLst>
            </p:cNvPr>
            <p:cNvSpPr>
              <a:spLocks noEditPoints="1"/>
            </p:cNvSpPr>
            <p:nvPr/>
          </p:nvSpPr>
          <p:spPr bwMode="auto">
            <a:xfrm>
              <a:off x="11261955" y="6342256"/>
              <a:ext cx="422026" cy="15900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28" name="Freeform 8">
              <a:extLst>
                <a:ext uri="{FF2B5EF4-FFF2-40B4-BE49-F238E27FC236}">
                  <a16:creationId xmlns:a16="http://schemas.microsoft.com/office/drawing/2014/main" id="{21503951-C2A0-42A2-A113-452445AEB19E}"/>
                </a:ext>
              </a:extLst>
            </p:cNvPr>
            <p:cNvSpPr>
              <a:spLocks noEditPoints="1"/>
            </p:cNvSpPr>
            <p:nvPr/>
          </p:nvSpPr>
          <p:spPr bwMode="auto">
            <a:xfrm>
              <a:off x="10807237" y="6342256"/>
              <a:ext cx="435400" cy="130769"/>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cxnSp>
        <p:nvCxnSpPr>
          <p:cNvPr id="30" name="Straight Connector 29">
            <a:extLst>
              <a:ext uri="{FF2B5EF4-FFF2-40B4-BE49-F238E27FC236}">
                <a16:creationId xmlns:a16="http://schemas.microsoft.com/office/drawing/2014/main" id="{9C04C4AE-3041-4925-9792-9F293A41356F}"/>
              </a:ext>
            </a:extLst>
          </p:cNvPr>
          <p:cNvCxnSpPr/>
          <p:nvPr userDrawn="1"/>
        </p:nvCxnSpPr>
        <p:spPr>
          <a:xfrm>
            <a:off x="916211" y="6284213"/>
            <a:ext cx="0" cy="251460"/>
          </a:xfrm>
          <a:prstGeom prst="line">
            <a:avLst/>
          </a:prstGeom>
          <a:ln>
            <a:solidFill>
              <a:srgbClr val="E6E7E8"/>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3063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ent and High picture to the right with Subtit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4199449-B6A6-4F50-9501-28B9AD8FAA90}"/>
              </a:ext>
            </a:extLst>
          </p:cNvPr>
          <p:cNvSpPr/>
          <p:nvPr userDrawn="1"/>
        </p:nvSpPr>
        <p:spPr>
          <a:xfrm rot="16200000">
            <a:off x="511567" y="6253878"/>
            <a:ext cx="317240" cy="305325"/>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 name="Text Placeholder 6">
            <a:extLst>
              <a:ext uri="{FF2B5EF4-FFF2-40B4-BE49-F238E27FC236}">
                <a16:creationId xmlns:a16="http://schemas.microsoft.com/office/drawing/2014/main" id="{19859AA7-4455-40DE-8D32-4F036B5B0A38}"/>
              </a:ext>
            </a:extLst>
          </p:cNvPr>
          <p:cNvSpPr>
            <a:spLocks noGrp="1"/>
          </p:cNvSpPr>
          <p:nvPr>
            <p:ph type="body" sz="quarter" idx="42" hasCustomPrompt="1"/>
          </p:nvPr>
        </p:nvSpPr>
        <p:spPr>
          <a:xfrm>
            <a:off x="1282385" y="5198860"/>
            <a:ext cx="4373878" cy="379871"/>
          </a:xfrm>
        </p:spPr>
        <p:txBody>
          <a:bodyPr/>
          <a:lstStyle>
            <a:lvl1pPr marL="0" indent="0">
              <a:buFontTx/>
              <a:buNone/>
              <a:defRPr sz="1400">
                <a:latin typeface="+mn-lt"/>
              </a:defRPr>
            </a:lvl1pPr>
          </a:lstStyle>
          <a:p>
            <a:pPr lvl="0"/>
            <a:r>
              <a:rPr lang="en-US" dirty="0"/>
              <a:t>Click to add text</a:t>
            </a:r>
          </a:p>
        </p:txBody>
      </p:sp>
      <p:sp>
        <p:nvSpPr>
          <p:cNvPr id="35" name="Text Placeholder 5">
            <a:extLst>
              <a:ext uri="{FF2B5EF4-FFF2-40B4-BE49-F238E27FC236}">
                <a16:creationId xmlns:a16="http://schemas.microsoft.com/office/drawing/2014/main" id="{F7441FFB-20D3-48D1-AA35-CF349493CBF2}"/>
              </a:ext>
            </a:extLst>
          </p:cNvPr>
          <p:cNvSpPr>
            <a:spLocks noGrp="1"/>
          </p:cNvSpPr>
          <p:nvPr>
            <p:ph type="body" sz="quarter" idx="43" hasCustomPrompt="1"/>
          </p:nvPr>
        </p:nvSpPr>
        <p:spPr>
          <a:xfrm>
            <a:off x="1282385" y="4865485"/>
            <a:ext cx="4373878" cy="317500"/>
          </a:xfrm>
        </p:spPr>
        <p:txBody>
          <a:bodyPr/>
          <a:lstStyle>
            <a:lvl1pPr marL="0" indent="0">
              <a:buFontTx/>
              <a:buNone/>
              <a:defRPr>
                <a:latin typeface="+mj-lt"/>
              </a:defRPr>
            </a:lvl1pPr>
          </a:lstStyle>
          <a:p>
            <a:pPr lvl="0"/>
            <a:r>
              <a:rPr lang="en-US" dirty="0"/>
              <a:t>Click to add text</a:t>
            </a:r>
          </a:p>
        </p:txBody>
      </p:sp>
      <p:sp>
        <p:nvSpPr>
          <p:cNvPr id="29" name="Text Placeholder 4">
            <a:extLst>
              <a:ext uri="{FF2B5EF4-FFF2-40B4-BE49-F238E27FC236}">
                <a16:creationId xmlns:a16="http://schemas.microsoft.com/office/drawing/2014/main" id="{532D9901-2BAF-4242-A685-7DAA89A18A71}"/>
              </a:ext>
            </a:extLst>
          </p:cNvPr>
          <p:cNvSpPr>
            <a:spLocks noGrp="1"/>
          </p:cNvSpPr>
          <p:nvPr>
            <p:ph type="body" sz="quarter" idx="40" hasCustomPrompt="1"/>
          </p:nvPr>
        </p:nvSpPr>
        <p:spPr>
          <a:xfrm>
            <a:off x="1282385" y="3970135"/>
            <a:ext cx="4372425" cy="379871"/>
          </a:xfrm>
        </p:spPr>
        <p:txBody>
          <a:bodyPr/>
          <a:lstStyle>
            <a:lvl1pPr marL="0" indent="0">
              <a:buFontTx/>
              <a:buNone/>
              <a:defRPr sz="1400">
                <a:latin typeface="+mn-lt"/>
              </a:defRPr>
            </a:lvl1pPr>
          </a:lstStyle>
          <a:p>
            <a:pPr lvl="0"/>
            <a:r>
              <a:rPr lang="en-US" dirty="0"/>
              <a:t>Click to add text</a:t>
            </a:r>
          </a:p>
        </p:txBody>
      </p:sp>
      <p:sp>
        <p:nvSpPr>
          <p:cNvPr id="32" name="Text Placeholder 3">
            <a:extLst>
              <a:ext uri="{FF2B5EF4-FFF2-40B4-BE49-F238E27FC236}">
                <a16:creationId xmlns:a16="http://schemas.microsoft.com/office/drawing/2014/main" id="{68DE687A-D298-48D3-9E89-CC544B0231A2}"/>
              </a:ext>
            </a:extLst>
          </p:cNvPr>
          <p:cNvSpPr>
            <a:spLocks noGrp="1"/>
          </p:cNvSpPr>
          <p:nvPr>
            <p:ph type="body" sz="quarter" idx="41" hasCustomPrompt="1"/>
          </p:nvPr>
        </p:nvSpPr>
        <p:spPr>
          <a:xfrm>
            <a:off x="1282385" y="3636760"/>
            <a:ext cx="4372425" cy="317500"/>
          </a:xfrm>
        </p:spPr>
        <p:txBody>
          <a:bodyPr/>
          <a:lstStyle>
            <a:lvl1pPr marL="0" indent="0">
              <a:buFontTx/>
              <a:buNone/>
              <a:defRPr>
                <a:latin typeface="+mj-lt"/>
              </a:defRPr>
            </a:lvl1pPr>
          </a:lstStyle>
          <a:p>
            <a:pPr lvl="0"/>
            <a:r>
              <a:rPr lang="en-US" dirty="0"/>
              <a:t>Click to add text</a:t>
            </a:r>
          </a:p>
        </p:txBody>
      </p:sp>
      <p:sp>
        <p:nvSpPr>
          <p:cNvPr id="27" name="Text Placeholder 2">
            <a:extLst>
              <a:ext uri="{FF2B5EF4-FFF2-40B4-BE49-F238E27FC236}">
                <a16:creationId xmlns:a16="http://schemas.microsoft.com/office/drawing/2014/main" id="{A8A1CB8C-D1CE-4A34-A712-3276AA774D63}"/>
              </a:ext>
            </a:extLst>
          </p:cNvPr>
          <p:cNvSpPr>
            <a:spLocks noGrp="1"/>
          </p:cNvSpPr>
          <p:nvPr>
            <p:ph type="body" sz="quarter" idx="39" hasCustomPrompt="1"/>
          </p:nvPr>
        </p:nvSpPr>
        <p:spPr>
          <a:xfrm>
            <a:off x="1282385" y="2760460"/>
            <a:ext cx="4372425" cy="379871"/>
          </a:xfrm>
        </p:spPr>
        <p:txBody>
          <a:bodyPr/>
          <a:lstStyle>
            <a:lvl1pPr marL="0" indent="0">
              <a:buFontTx/>
              <a:buNone/>
              <a:defRPr sz="1400">
                <a:latin typeface="+mn-lt"/>
              </a:defRPr>
            </a:lvl1pPr>
          </a:lstStyle>
          <a:p>
            <a:pPr lvl="0"/>
            <a:r>
              <a:rPr lang="en-US" dirty="0"/>
              <a:t>Click to add text</a:t>
            </a:r>
          </a:p>
        </p:txBody>
      </p:sp>
      <p:sp>
        <p:nvSpPr>
          <p:cNvPr id="6" name="Text Placeholder 1">
            <a:extLst>
              <a:ext uri="{FF2B5EF4-FFF2-40B4-BE49-F238E27FC236}">
                <a16:creationId xmlns:a16="http://schemas.microsoft.com/office/drawing/2014/main" id="{D0F5E6D4-946E-492D-8815-B63617571DF6}"/>
              </a:ext>
            </a:extLst>
          </p:cNvPr>
          <p:cNvSpPr>
            <a:spLocks noGrp="1"/>
          </p:cNvSpPr>
          <p:nvPr>
            <p:ph type="body" sz="quarter" idx="38" hasCustomPrompt="1"/>
          </p:nvPr>
        </p:nvSpPr>
        <p:spPr>
          <a:xfrm>
            <a:off x="1282385" y="2427085"/>
            <a:ext cx="4372425" cy="317500"/>
          </a:xfrm>
        </p:spPr>
        <p:txBody>
          <a:bodyPr/>
          <a:lstStyle>
            <a:lvl1pPr marL="0" indent="0">
              <a:buFontTx/>
              <a:buNone/>
              <a:defRPr>
                <a:latin typeface="+mj-lt"/>
              </a:defRPr>
            </a:lvl1pPr>
          </a:lstStyle>
          <a:p>
            <a:pPr lvl="0"/>
            <a:r>
              <a:rPr lang="en-US" dirty="0"/>
              <a:t>Click to add text</a:t>
            </a:r>
          </a:p>
        </p:txBody>
      </p:sp>
      <p:sp>
        <p:nvSpPr>
          <p:cNvPr id="7" name="Picture Placeholder 3">
            <a:extLst>
              <a:ext uri="{FF2B5EF4-FFF2-40B4-BE49-F238E27FC236}">
                <a16:creationId xmlns:a16="http://schemas.microsoft.com/office/drawing/2014/main" id="{DA3A932B-2261-4A77-9027-FE21E58148DB}"/>
              </a:ext>
            </a:extLst>
          </p:cNvPr>
          <p:cNvSpPr>
            <a:spLocks noGrp="1"/>
          </p:cNvSpPr>
          <p:nvPr>
            <p:ph type="pic" sz="quarter" idx="37" hasCustomPrompt="1"/>
          </p:nvPr>
        </p:nvSpPr>
        <p:spPr>
          <a:xfrm>
            <a:off x="552115" y="4859238"/>
            <a:ext cx="612615" cy="727200"/>
          </a:xfrm>
        </p:spPr>
        <p:txBody>
          <a:bodyPr anchor="ctr"/>
          <a:lstStyle>
            <a:lvl1pPr marL="0" indent="0" algn="ctr">
              <a:buFontTx/>
              <a:buNone/>
              <a:defRPr sz="1000"/>
            </a:lvl1pPr>
          </a:lstStyle>
          <a:p>
            <a:r>
              <a:rPr lang="en-US" dirty="0"/>
              <a:t>Click to add picture</a:t>
            </a:r>
          </a:p>
        </p:txBody>
      </p:sp>
      <p:sp>
        <p:nvSpPr>
          <p:cNvPr id="5" name="Picture Placeholder 2">
            <a:extLst>
              <a:ext uri="{FF2B5EF4-FFF2-40B4-BE49-F238E27FC236}">
                <a16:creationId xmlns:a16="http://schemas.microsoft.com/office/drawing/2014/main" id="{722CEF75-3461-4DB3-918E-7E69E8B86830}"/>
              </a:ext>
            </a:extLst>
          </p:cNvPr>
          <p:cNvSpPr>
            <a:spLocks noGrp="1"/>
          </p:cNvSpPr>
          <p:nvPr>
            <p:ph type="pic" sz="quarter" idx="36" hasCustomPrompt="1"/>
          </p:nvPr>
        </p:nvSpPr>
        <p:spPr>
          <a:xfrm>
            <a:off x="552115" y="3630054"/>
            <a:ext cx="612615" cy="727200"/>
          </a:xfrm>
        </p:spPr>
        <p:txBody>
          <a:bodyPr anchor="ctr"/>
          <a:lstStyle>
            <a:lvl1pPr marL="0" indent="0" algn="ctr">
              <a:buFontTx/>
              <a:buNone/>
              <a:defRPr sz="1000"/>
            </a:lvl1pPr>
          </a:lstStyle>
          <a:p>
            <a:r>
              <a:rPr lang="en-US" dirty="0"/>
              <a:t>Click to add picture</a:t>
            </a:r>
          </a:p>
        </p:txBody>
      </p:sp>
      <p:sp>
        <p:nvSpPr>
          <p:cNvPr id="3" name="Picture Placeholder 1">
            <a:extLst>
              <a:ext uri="{FF2B5EF4-FFF2-40B4-BE49-F238E27FC236}">
                <a16:creationId xmlns:a16="http://schemas.microsoft.com/office/drawing/2014/main" id="{3F094854-10CD-42B2-8501-3E1E39F92F43}"/>
              </a:ext>
            </a:extLst>
          </p:cNvPr>
          <p:cNvSpPr>
            <a:spLocks noGrp="1"/>
          </p:cNvSpPr>
          <p:nvPr>
            <p:ph type="pic" sz="quarter" idx="35" hasCustomPrompt="1"/>
          </p:nvPr>
        </p:nvSpPr>
        <p:spPr>
          <a:xfrm>
            <a:off x="552115" y="2413131"/>
            <a:ext cx="612615" cy="727200"/>
          </a:xfrm>
        </p:spPr>
        <p:txBody>
          <a:bodyPr anchor="ctr"/>
          <a:lstStyle>
            <a:lvl1pPr marL="0" indent="0" algn="ctr">
              <a:buFontTx/>
              <a:buNone/>
              <a:defRPr sz="1000"/>
            </a:lvl1pPr>
          </a:lstStyle>
          <a:p>
            <a:r>
              <a:rPr lang="en-US" dirty="0"/>
              <a:t>Click to add picture</a:t>
            </a:r>
          </a:p>
        </p:txBody>
      </p:sp>
      <p:sp>
        <p:nvSpPr>
          <p:cNvPr id="13" name="Left Picture Placeholder">
            <a:extLst>
              <a:ext uri="{FF2B5EF4-FFF2-40B4-BE49-F238E27FC236}">
                <a16:creationId xmlns:a16="http://schemas.microsoft.com/office/drawing/2014/main" id="{31266DEE-41CD-4CA2-B0C6-5C1064940878}"/>
              </a:ext>
            </a:extLst>
          </p:cNvPr>
          <p:cNvSpPr>
            <a:spLocks noGrp="1"/>
          </p:cNvSpPr>
          <p:nvPr>
            <p:ph type="pic" sz="quarter" idx="34" hasCustomPrompt="1"/>
          </p:nvPr>
        </p:nvSpPr>
        <p:spPr>
          <a:xfrm>
            <a:off x="5834131" y="0"/>
            <a:ext cx="6357869" cy="6858000"/>
          </a:xfrm>
        </p:spPr>
        <p:txBody>
          <a:bodyPr anchor="ctr"/>
          <a:lstStyle>
            <a:lvl1pPr marL="0" indent="0" algn="ctr">
              <a:buFontTx/>
              <a:buNone/>
              <a:defRPr/>
            </a:lvl1pPr>
          </a:lstStyle>
          <a:p>
            <a:r>
              <a:rPr lang="en-US" dirty="0"/>
              <a:t>Click to add picture</a:t>
            </a:r>
          </a:p>
        </p:txBody>
      </p:sp>
      <p:cxnSp>
        <p:nvCxnSpPr>
          <p:cNvPr id="24" name="Straight Connector 23">
            <a:extLst>
              <a:ext uri="{FF2B5EF4-FFF2-40B4-BE49-F238E27FC236}">
                <a16:creationId xmlns:a16="http://schemas.microsoft.com/office/drawing/2014/main" id="{FE57A06F-3FB7-48BE-B95B-22C8B3242847}"/>
              </a:ext>
            </a:extLst>
          </p:cNvPr>
          <p:cNvCxnSpPr>
            <a:cxnSpLocks/>
          </p:cNvCxnSpPr>
          <p:nvPr userDrawn="1"/>
        </p:nvCxnSpPr>
        <p:spPr>
          <a:xfrm>
            <a:off x="552450" y="5955149"/>
            <a:ext cx="51023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Subtitle">
            <a:extLst>
              <a:ext uri="{FF2B5EF4-FFF2-40B4-BE49-F238E27FC236}">
                <a16:creationId xmlns:a16="http://schemas.microsoft.com/office/drawing/2014/main" id="{C3C4CD36-E930-48C6-82EB-9004FE6A48EA}"/>
              </a:ext>
            </a:extLst>
          </p:cNvPr>
          <p:cNvSpPr>
            <a:spLocks noGrp="1"/>
          </p:cNvSpPr>
          <p:nvPr>
            <p:ph type="body" sz="quarter" idx="15" hasCustomPrompt="1"/>
          </p:nvPr>
        </p:nvSpPr>
        <p:spPr>
          <a:xfrm>
            <a:off x="518400" y="957600"/>
            <a:ext cx="5104150" cy="396000"/>
          </a:xfrm>
        </p:spPr>
        <p:txBody>
          <a:bodyPr wrap="square" lIns="0" tIns="46800" rIns="0" bIns="46800" anchor="t">
            <a:noAutofit/>
          </a:bodyPr>
          <a:lstStyle>
            <a:lvl1pPr marL="0" indent="0">
              <a:spcBef>
                <a:spcPts val="830"/>
              </a:spcBef>
              <a:buFontTx/>
              <a:buNone/>
              <a:defRPr sz="1998" b="0">
                <a:latin typeface="+mj-lt"/>
              </a:defRPr>
            </a:lvl1pPr>
          </a:lstStyle>
          <a:p>
            <a:pPr lvl="0"/>
            <a:r>
              <a:rPr lang="en-US" dirty="0"/>
              <a:t>Click to add subtitle</a:t>
            </a:r>
          </a:p>
        </p:txBody>
      </p:sp>
      <p:sp>
        <p:nvSpPr>
          <p:cNvPr id="26" name="Title">
            <a:extLst>
              <a:ext uri="{FF2B5EF4-FFF2-40B4-BE49-F238E27FC236}">
                <a16:creationId xmlns:a16="http://schemas.microsoft.com/office/drawing/2014/main" id="{8704974E-84AF-478A-AF7D-B1C1D88979C7}"/>
              </a:ext>
            </a:extLst>
          </p:cNvPr>
          <p:cNvSpPr>
            <a:spLocks noGrp="1"/>
          </p:cNvSpPr>
          <p:nvPr>
            <p:ph type="title" hasCustomPrompt="1"/>
          </p:nvPr>
        </p:nvSpPr>
        <p:spPr>
          <a:xfrm>
            <a:off x="518400" y="446012"/>
            <a:ext cx="5104150" cy="525401"/>
          </a:xfrm>
          <a:prstGeom prst="rect">
            <a:avLst/>
          </a:prstGeom>
        </p:spPr>
        <p:txBody>
          <a:bodyPr anchor="t"/>
          <a:lstStyle>
            <a:lvl1pPr>
              <a:defRPr/>
            </a:lvl1pPr>
          </a:lstStyle>
          <a:p>
            <a:r>
              <a:rPr lang="en-US" dirty="0"/>
              <a:t>Click to add title</a:t>
            </a:r>
            <a:endParaRPr lang="en-IN" dirty="0"/>
          </a:p>
        </p:txBody>
      </p:sp>
      <p:sp>
        <p:nvSpPr>
          <p:cNvPr id="8" name="Slide Number Placeholder 7">
            <a:extLst>
              <a:ext uri="{FF2B5EF4-FFF2-40B4-BE49-F238E27FC236}">
                <a16:creationId xmlns:a16="http://schemas.microsoft.com/office/drawing/2014/main" id="{6B0AAFB8-C61E-4A13-AF7A-21FF3187E409}"/>
              </a:ext>
            </a:extLst>
          </p:cNvPr>
          <p:cNvSpPr>
            <a:spLocks noGrp="1"/>
          </p:cNvSpPr>
          <p:nvPr>
            <p:ph type="sldNum" sz="quarter" idx="46"/>
          </p:nvPr>
        </p:nvSpPr>
        <p:spPr/>
        <p:txBody>
          <a:bodyPr/>
          <a:lstStyle/>
          <a:p>
            <a:fld id="{0FB90C2E-4A2E-4FB3-9E31-0E4408463F2B}" type="slidenum">
              <a:rPr lang="en-US" smtClean="0"/>
              <a:pPr/>
              <a:t>‹Nº›</a:t>
            </a:fld>
            <a:endParaRPr lang="en-US" dirty="0"/>
          </a:p>
        </p:txBody>
      </p:sp>
    </p:spTree>
    <p:custDataLst>
      <p:tags r:id="rId1"/>
    </p:custDataLst>
    <p:extLst>
      <p:ext uri="{BB962C8B-B14F-4D97-AF65-F5344CB8AC3E}">
        <p14:creationId xmlns:p14="http://schemas.microsoft.com/office/powerpoint/2010/main" val="323036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High picture to the left and Content with Subtitle">
    <p:spTree>
      <p:nvGrpSpPr>
        <p:cNvPr id="1" name=""/>
        <p:cNvGrpSpPr/>
        <p:nvPr/>
      </p:nvGrpSpPr>
      <p:grpSpPr>
        <a:xfrm>
          <a:off x="0" y="0"/>
          <a:ext cx="0" cy="0"/>
          <a:chOff x="0" y="0"/>
          <a:chExt cx="0" cy="0"/>
        </a:xfrm>
      </p:grpSpPr>
      <p:sp>
        <p:nvSpPr>
          <p:cNvPr id="34" name="Text Placeholder 6">
            <a:extLst>
              <a:ext uri="{FF2B5EF4-FFF2-40B4-BE49-F238E27FC236}">
                <a16:creationId xmlns:a16="http://schemas.microsoft.com/office/drawing/2014/main" id="{19859AA7-4455-40DE-8D32-4F036B5B0A38}"/>
              </a:ext>
            </a:extLst>
          </p:cNvPr>
          <p:cNvSpPr>
            <a:spLocks noGrp="1"/>
          </p:cNvSpPr>
          <p:nvPr>
            <p:ph type="body" sz="quarter" idx="42" hasCustomPrompt="1"/>
          </p:nvPr>
        </p:nvSpPr>
        <p:spPr>
          <a:xfrm>
            <a:off x="7302185" y="5198860"/>
            <a:ext cx="4373878" cy="379871"/>
          </a:xfrm>
        </p:spPr>
        <p:txBody>
          <a:bodyPr anchor="t"/>
          <a:lstStyle>
            <a:lvl1pPr marL="0" indent="0">
              <a:buFontTx/>
              <a:buNone/>
              <a:defRPr sz="1400">
                <a:latin typeface="+mn-lt"/>
              </a:defRPr>
            </a:lvl1pPr>
          </a:lstStyle>
          <a:p>
            <a:pPr lvl="0"/>
            <a:r>
              <a:rPr lang="en-US" dirty="0"/>
              <a:t>Click to add text</a:t>
            </a:r>
          </a:p>
        </p:txBody>
      </p:sp>
      <p:sp>
        <p:nvSpPr>
          <p:cNvPr id="35" name="Text Placeholder 5">
            <a:extLst>
              <a:ext uri="{FF2B5EF4-FFF2-40B4-BE49-F238E27FC236}">
                <a16:creationId xmlns:a16="http://schemas.microsoft.com/office/drawing/2014/main" id="{F7441FFB-20D3-48D1-AA35-CF349493CBF2}"/>
              </a:ext>
            </a:extLst>
          </p:cNvPr>
          <p:cNvSpPr>
            <a:spLocks noGrp="1"/>
          </p:cNvSpPr>
          <p:nvPr>
            <p:ph type="body" sz="quarter" idx="43" hasCustomPrompt="1"/>
          </p:nvPr>
        </p:nvSpPr>
        <p:spPr>
          <a:xfrm>
            <a:off x="7302185" y="4865485"/>
            <a:ext cx="4373878" cy="317500"/>
          </a:xfrm>
        </p:spPr>
        <p:txBody>
          <a:bodyPr anchor="t"/>
          <a:lstStyle>
            <a:lvl1pPr marL="0" indent="0">
              <a:buFontTx/>
              <a:buNone/>
              <a:defRPr>
                <a:latin typeface="+mj-lt"/>
              </a:defRPr>
            </a:lvl1pPr>
          </a:lstStyle>
          <a:p>
            <a:pPr lvl="0"/>
            <a:r>
              <a:rPr lang="en-US" dirty="0"/>
              <a:t>Click to add text</a:t>
            </a:r>
          </a:p>
        </p:txBody>
      </p:sp>
      <p:sp>
        <p:nvSpPr>
          <p:cNvPr id="29" name="Text Placeholder 4">
            <a:extLst>
              <a:ext uri="{FF2B5EF4-FFF2-40B4-BE49-F238E27FC236}">
                <a16:creationId xmlns:a16="http://schemas.microsoft.com/office/drawing/2014/main" id="{532D9901-2BAF-4242-A685-7DAA89A18A71}"/>
              </a:ext>
            </a:extLst>
          </p:cNvPr>
          <p:cNvSpPr>
            <a:spLocks noGrp="1"/>
          </p:cNvSpPr>
          <p:nvPr>
            <p:ph type="body" sz="quarter" idx="40" hasCustomPrompt="1"/>
          </p:nvPr>
        </p:nvSpPr>
        <p:spPr>
          <a:xfrm>
            <a:off x="7302185" y="3970135"/>
            <a:ext cx="4372425" cy="379871"/>
          </a:xfrm>
        </p:spPr>
        <p:txBody>
          <a:bodyPr anchor="t"/>
          <a:lstStyle>
            <a:lvl1pPr marL="0" indent="0">
              <a:buFontTx/>
              <a:buNone/>
              <a:defRPr sz="1400">
                <a:latin typeface="+mn-lt"/>
              </a:defRPr>
            </a:lvl1pPr>
          </a:lstStyle>
          <a:p>
            <a:pPr lvl="0"/>
            <a:r>
              <a:rPr lang="en-US" dirty="0"/>
              <a:t>Click to add text</a:t>
            </a:r>
          </a:p>
        </p:txBody>
      </p:sp>
      <p:sp>
        <p:nvSpPr>
          <p:cNvPr id="32" name="Text Placeholder 3">
            <a:extLst>
              <a:ext uri="{FF2B5EF4-FFF2-40B4-BE49-F238E27FC236}">
                <a16:creationId xmlns:a16="http://schemas.microsoft.com/office/drawing/2014/main" id="{68DE687A-D298-48D3-9E89-CC544B0231A2}"/>
              </a:ext>
            </a:extLst>
          </p:cNvPr>
          <p:cNvSpPr>
            <a:spLocks noGrp="1"/>
          </p:cNvSpPr>
          <p:nvPr>
            <p:ph type="body" sz="quarter" idx="41" hasCustomPrompt="1"/>
          </p:nvPr>
        </p:nvSpPr>
        <p:spPr>
          <a:xfrm>
            <a:off x="7302185" y="3636760"/>
            <a:ext cx="4372425" cy="317500"/>
          </a:xfrm>
        </p:spPr>
        <p:txBody>
          <a:bodyPr anchor="t"/>
          <a:lstStyle>
            <a:lvl1pPr marL="0" indent="0">
              <a:buFontTx/>
              <a:buNone/>
              <a:defRPr>
                <a:latin typeface="+mj-lt"/>
              </a:defRPr>
            </a:lvl1pPr>
          </a:lstStyle>
          <a:p>
            <a:pPr lvl="0"/>
            <a:r>
              <a:rPr lang="en-US" dirty="0"/>
              <a:t>Click to add text</a:t>
            </a:r>
          </a:p>
        </p:txBody>
      </p:sp>
      <p:sp>
        <p:nvSpPr>
          <p:cNvPr id="27" name="Text Placeholder 2">
            <a:extLst>
              <a:ext uri="{FF2B5EF4-FFF2-40B4-BE49-F238E27FC236}">
                <a16:creationId xmlns:a16="http://schemas.microsoft.com/office/drawing/2014/main" id="{A8A1CB8C-D1CE-4A34-A712-3276AA774D63}"/>
              </a:ext>
            </a:extLst>
          </p:cNvPr>
          <p:cNvSpPr>
            <a:spLocks noGrp="1"/>
          </p:cNvSpPr>
          <p:nvPr>
            <p:ph type="body" sz="quarter" idx="39" hasCustomPrompt="1"/>
          </p:nvPr>
        </p:nvSpPr>
        <p:spPr>
          <a:xfrm>
            <a:off x="7302185" y="2760460"/>
            <a:ext cx="4372425" cy="379871"/>
          </a:xfrm>
        </p:spPr>
        <p:txBody>
          <a:bodyPr anchor="t"/>
          <a:lstStyle>
            <a:lvl1pPr marL="0" indent="0">
              <a:buFontTx/>
              <a:buNone/>
              <a:defRPr sz="1400">
                <a:latin typeface="+mn-lt"/>
              </a:defRPr>
            </a:lvl1pPr>
          </a:lstStyle>
          <a:p>
            <a:pPr lvl="0"/>
            <a:r>
              <a:rPr lang="en-US" dirty="0"/>
              <a:t>Click to add text</a:t>
            </a:r>
          </a:p>
        </p:txBody>
      </p:sp>
      <p:sp>
        <p:nvSpPr>
          <p:cNvPr id="6" name="Text Placeholder 1">
            <a:extLst>
              <a:ext uri="{FF2B5EF4-FFF2-40B4-BE49-F238E27FC236}">
                <a16:creationId xmlns:a16="http://schemas.microsoft.com/office/drawing/2014/main" id="{D0F5E6D4-946E-492D-8815-B63617571DF6}"/>
              </a:ext>
            </a:extLst>
          </p:cNvPr>
          <p:cNvSpPr>
            <a:spLocks noGrp="1"/>
          </p:cNvSpPr>
          <p:nvPr>
            <p:ph type="body" sz="quarter" idx="38" hasCustomPrompt="1"/>
          </p:nvPr>
        </p:nvSpPr>
        <p:spPr>
          <a:xfrm>
            <a:off x="7302185" y="2427085"/>
            <a:ext cx="4372425" cy="317500"/>
          </a:xfrm>
        </p:spPr>
        <p:txBody>
          <a:bodyPr anchor="t"/>
          <a:lstStyle>
            <a:lvl1pPr marL="0" indent="0">
              <a:buFontTx/>
              <a:buNone/>
              <a:defRPr>
                <a:latin typeface="+mj-lt"/>
              </a:defRPr>
            </a:lvl1pPr>
          </a:lstStyle>
          <a:p>
            <a:pPr lvl="0"/>
            <a:r>
              <a:rPr lang="en-US" dirty="0"/>
              <a:t>Click to add text</a:t>
            </a:r>
          </a:p>
        </p:txBody>
      </p:sp>
      <p:sp>
        <p:nvSpPr>
          <p:cNvPr id="7" name="Picture Placeholder 3">
            <a:extLst>
              <a:ext uri="{FF2B5EF4-FFF2-40B4-BE49-F238E27FC236}">
                <a16:creationId xmlns:a16="http://schemas.microsoft.com/office/drawing/2014/main" id="{DA3A932B-2261-4A77-9027-FE21E58148DB}"/>
              </a:ext>
            </a:extLst>
          </p:cNvPr>
          <p:cNvSpPr>
            <a:spLocks noGrp="1"/>
          </p:cNvSpPr>
          <p:nvPr>
            <p:ph type="pic" sz="quarter" idx="37" hasCustomPrompt="1"/>
          </p:nvPr>
        </p:nvSpPr>
        <p:spPr>
          <a:xfrm>
            <a:off x="6571915" y="4859238"/>
            <a:ext cx="612615" cy="727200"/>
          </a:xfrm>
        </p:spPr>
        <p:txBody>
          <a:bodyPr anchor="ctr"/>
          <a:lstStyle>
            <a:lvl1pPr marL="0" indent="0" algn="ctr">
              <a:buFontTx/>
              <a:buNone/>
              <a:defRPr sz="1000"/>
            </a:lvl1pPr>
          </a:lstStyle>
          <a:p>
            <a:r>
              <a:rPr lang="en-US" dirty="0"/>
              <a:t>Click to add picture</a:t>
            </a:r>
          </a:p>
        </p:txBody>
      </p:sp>
      <p:sp>
        <p:nvSpPr>
          <p:cNvPr id="5" name="Picture Placeholder 2">
            <a:extLst>
              <a:ext uri="{FF2B5EF4-FFF2-40B4-BE49-F238E27FC236}">
                <a16:creationId xmlns:a16="http://schemas.microsoft.com/office/drawing/2014/main" id="{722CEF75-3461-4DB3-918E-7E69E8B86830}"/>
              </a:ext>
            </a:extLst>
          </p:cNvPr>
          <p:cNvSpPr>
            <a:spLocks noGrp="1"/>
          </p:cNvSpPr>
          <p:nvPr>
            <p:ph type="pic" sz="quarter" idx="36" hasCustomPrompt="1"/>
          </p:nvPr>
        </p:nvSpPr>
        <p:spPr>
          <a:xfrm>
            <a:off x="6571915" y="3630054"/>
            <a:ext cx="612615" cy="727200"/>
          </a:xfrm>
        </p:spPr>
        <p:txBody>
          <a:bodyPr anchor="ctr"/>
          <a:lstStyle>
            <a:lvl1pPr marL="0" indent="0" algn="ctr">
              <a:buFontTx/>
              <a:buNone/>
              <a:defRPr sz="1000"/>
            </a:lvl1pPr>
          </a:lstStyle>
          <a:p>
            <a:r>
              <a:rPr lang="en-US" dirty="0"/>
              <a:t>Click to add picture</a:t>
            </a:r>
          </a:p>
        </p:txBody>
      </p:sp>
      <p:sp>
        <p:nvSpPr>
          <p:cNvPr id="3" name="Picture Placeholder 1">
            <a:extLst>
              <a:ext uri="{FF2B5EF4-FFF2-40B4-BE49-F238E27FC236}">
                <a16:creationId xmlns:a16="http://schemas.microsoft.com/office/drawing/2014/main" id="{3F094854-10CD-42B2-8501-3E1E39F92F43}"/>
              </a:ext>
            </a:extLst>
          </p:cNvPr>
          <p:cNvSpPr>
            <a:spLocks noGrp="1"/>
          </p:cNvSpPr>
          <p:nvPr>
            <p:ph type="pic" sz="quarter" idx="35" hasCustomPrompt="1"/>
          </p:nvPr>
        </p:nvSpPr>
        <p:spPr>
          <a:xfrm>
            <a:off x="6571915" y="2413131"/>
            <a:ext cx="612615" cy="727200"/>
          </a:xfrm>
        </p:spPr>
        <p:txBody>
          <a:bodyPr anchor="ctr"/>
          <a:lstStyle>
            <a:lvl1pPr marL="0" indent="0" algn="ctr">
              <a:buFontTx/>
              <a:buNone/>
              <a:defRPr sz="1000"/>
            </a:lvl1pPr>
          </a:lstStyle>
          <a:p>
            <a:r>
              <a:rPr lang="en-US" dirty="0"/>
              <a:t>Click to add picture</a:t>
            </a:r>
          </a:p>
        </p:txBody>
      </p:sp>
      <p:sp>
        <p:nvSpPr>
          <p:cNvPr id="13" name="Left Picture Placeholder">
            <a:extLst>
              <a:ext uri="{FF2B5EF4-FFF2-40B4-BE49-F238E27FC236}">
                <a16:creationId xmlns:a16="http://schemas.microsoft.com/office/drawing/2014/main" id="{31266DEE-41CD-4CA2-B0C6-5C1064940878}"/>
              </a:ext>
            </a:extLst>
          </p:cNvPr>
          <p:cNvSpPr>
            <a:spLocks noGrp="1"/>
          </p:cNvSpPr>
          <p:nvPr>
            <p:ph type="pic" sz="quarter" idx="34" hasCustomPrompt="1"/>
          </p:nvPr>
        </p:nvSpPr>
        <p:spPr>
          <a:xfrm>
            <a:off x="1" y="0"/>
            <a:ext cx="6357869" cy="6858000"/>
          </a:xfrm>
        </p:spPr>
        <p:txBody>
          <a:bodyPr anchor="ctr"/>
          <a:lstStyle>
            <a:lvl1pPr marL="0" indent="0" algn="ctr">
              <a:buFontTx/>
              <a:buNone/>
              <a:defRPr/>
            </a:lvl1pPr>
          </a:lstStyle>
          <a:p>
            <a:r>
              <a:rPr lang="en-US" dirty="0"/>
              <a:t>Click to add picture</a:t>
            </a:r>
          </a:p>
        </p:txBody>
      </p:sp>
      <p:cxnSp>
        <p:nvCxnSpPr>
          <p:cNvPr id="24" name="Straight Connector 23">
            <a:extLst>
              <a:ext uri="{FF2B5EF4-FFF2-40B4-BE49-F238E27FC236}">
                <a16:creationId xmlns:a16="http://schemas.microsoft.com/office/drawing/2014/main" id="{FE57A06F-3FB7-48BE-B95B-22C8B3242847}"/>
              </a:ext>
            </a:extLst>
          </p:cNvPr>
          <p:cNvCxnSpPr>
            <a:cxnSpLocks/>
          </p:cNvCxnSpPr>
          <p:nvPr userDrawn="1"/>
        </p:nvCxnSpPr>
        <p:spPr>
          <a:xfrm>
            <a:off x="6572250" y="5955149"/>
            <a:ext cx="51023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Subtitle">
            <a:extLst>
              <a:ext uri="{FF2B5EF4-FFF2-40B4-BE49-F238E27FC236}">
                <a16:creationId xmlns:a16="http://schemas.microsoft.com/office/drawing/2014/main" id="{C3C4CD36-E930-48C6-82EB-9004FE6A48EA}"/>
              </a:ext>
            </a:extLst>
          </p:cNvPr>
          <p:cNvSpPr>
            <a:spLocks noGrp="1"/>
          </p:cNvSpPr>
          <p:nvPr>
            <p:ph type="body" sz="quarter" idx="15" hasCustomPrompt="1"/>
          </p:nvPr>
        </p:nvSpPr>
        <p:spPr>
          <a:xfrm>
            <a:off x="6571913" y="971413"/>
            <a:ext cx="5104150" cy="396000"/>
          </a:xfrm>
        </p:spPr>
        <p:txBody>
          <a:bodyPr wrap="square" lIns="0" tIns="46800" rIns="0" bIns="46800" anchor="t">
            <a:noAutofit/>
          </a:bodyPr>
          <a:lstStyle>
            <a:lvl1pPr marL="0" indent="0">
              <a:spcBef>
                <a:spcPts val="830"/>
              </a:spcBef>
              <a:buFontTx/>
              <a:buNone/>
              <a:defRPr sz="1998" b="0">
                <a:latin typeface="+mj-lt"/>
              </a:defRPr>
            </a:lvl1pPr>
          </a:lstStyle>
          <a:p>
            <a:pPr lvl="0"/>
            <a:r>
              <a:rPr lang="en-US" dirty="0"/>
              <a:t>Click to add subtitle</a:t>
            </a:r>
          </a:p>
        </p:txBody>
      </p:sp>
      <p:sp>
        <p:nvSpPr>
          <p:cNvPr id="26" name="Title">
            <a:extLst>
              <a:ext uri="{FF2B5EF4-FFF2-40B4-BE49-F238E27FC236}">
                <a16:creationId xmlns:a16="http://schemas.microsoft.com/office/drawing/2014/main" id="{8704974E-84AF-478A-AF7D-B1C1D88979C7}"/>
              </a:ext>
            </a:extLst>
          </p:cNvPr>
          <p:cNvSpPr>
            <a:spLocks noGrp="1"/>
          </p:cNvSpPr>
          <p:nvPr>
            <p:ph type="title" hasCustomPrompt="1"/>
          </p:nvPr>
        </p:nvSpPr>
        <p:spPr>
          <a:xfrm>
            <a:off x="6571913" y="446012"/>
            <a:ext cx="5104150" cy="525401"/>
          </a:xfrm>
          <a:prstGeom prst="rect">
            <a:avLst/>
          </a:prstGeom>
        </p:spPr>
        <p:txBody>
          <a:bodyPr anchor="t"/>
          <a:lstStyle>
            <a:lvl1pPr>
              <a:defRPr/>
            </a:lvl1pPr>
          </a:lstStyle>
          <a:p>
            <a:r>
              <a:rPr lang="en-US" dirty="0"/>
              <a:t>Click to add title</a:t>
            </a:r>
            <a:endParaRPr lang="en-IN" dirty="0"/>
          </a:p>
        </p:txBody>
      </p:sp>
      <p:grpSp>
        <p:nvGrpSpPr>
          <p:cNvPr id="16" name="Group 15">
            <a:extLst>
              <a:ext uri="{FF2B5EF4-FFF2-40B4-BE49-F238E27FC236}">
                <a16:creationId xmlns:a16="http://schemas.microsoft.com/office/drawing/2014/main" id="{23FB7A32-C398-4552-BABD-E975E40E4BF2}"/>
              </a:ext>
            </a:extLst>
          </p:cNvPr>
          <p:cNvGrpSpPr/>
          <p:nvPr userDrawn="1"/>
        </p:nvGrpSpPr>
        <p:grpSpPr>
          <a:xfrm>
            <a:off x="10807241" y="6197707"/>
            <a:ext cx="876744" cy="422027"/>
            <a:chOff x="10807237" y="6204057"/>
            <a:chExt cx="876744" cy="422027"/>
          </a:xfrm>
        </p:grpSpPr>
        <p:sp>
          <p:nvSpPr>
            <p:cNvPr id="17" name="Freeform 5">
              <a:extLst>
                <a:ext uri="{FF2B5EF4-FFF2-40B4-BE49-F238E27FC236}">
                  <a16:creationId xmlns:a16="http://schemas.microsoft.com/office/drawing/2014/main" id="{3C349B5C-2794-4E80-851D-A3ED43CD4BAC}"/>
                </a:ext>
              </a:extLst>
            </p:cNvPr>
            <p:cNvSpPr>
              <a:spLocks/>
            </p:cNvSpPr>
            <p:nvPr/>
          </p:nvSpPr>
          <p:spPr bwMode="auto">
            <a:xfrm>
              <a:off x="10810209" y="6204057"/>
              <a:ext cx="867828" cy="96591"/>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8" name="Freeform 6">
              <a:extLst>
                <a:ext uri="{FF2B5EF4-FFF2-40B4-BE49-F238E27FC236}">
                  <a16:creationId xmlns:a16="http://schemas.microsoft.com/office/drawing/2014/main" id="{06ACCB1F-4659-43E7-8DE1-C6366C40B583}"/>
                </a:ext>
              </a:extLst>
            </p:cNvPr>
            <p:cNvSpPr>
              <a:spLocks/>
            </p:cNvSpPr>
            <p:nvPr/>
          </p:nvSpPr>
          <p:spPr bwMode="auto">
            <a:xfrm>
              <a:off x="10810209" y="6532465"/>
              <a:ext cx="867828" cy="93619"/>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9" name="Freeform 7">
              <a:extLst>
                <a:ext uri="{FF2B5EF4-FFF2-40B4-BE49-F238E27FC236}">
                  <a16:creationId xmlns:a16="http://schemas.microsoft.com/office/drawing/2014/main" id="{0385DA69-7FAA-4062-8D99-0FB2B57928ED}"/>
                </a:ext>
              </a:extLst>
            </p:cNvPr>
            <p:cNvSpPr>
              <a:spLocks noEditPoints="1"/>
            </p:cNvSpPr>
            <p:nvPr/>
          </p:nvSpPr>
          <p:spPr bwMode="auto">
            <a:xfrm>
              <a:off x="11261955" y="6342256"/>
              <a:ext cx="422026" cy="15900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21" name="Freeform 8">
              <a:extLst>
                <a:ext uri="{FF2B5EF4-FFF2-40B4-BE49-F238E27FC236}">
                  <a16:creationId xmlns:a16="http://schemas.microsoft.com/office/drawing/2014/main" id="{9C273246-5122-49FD-A190-BC8851D70FB7}"/>
                </a:ext>
              </a:extLst>
            </p:cNvPr>
            <p:cNvSpPr>
              <a:spLocks noEditPoints="1"/>
            </p:cNvSpPr>
            <p:nvPr/>
          </p:nvSpPr>
          <p:spPr bwMode="auto">
            <a:xfrm>
              <a:off x="10807237" y="6342256"/>
              <a:ext cx="435400" cy="130769"/>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Tree>
    <p:custDataLst>
      <p:tags r:id="rId1"/>
    </p:custDataLst>
    <p:extLst>
      <p:ext uri="{BB962C8B-B14F-4D97-AF65-F5344CB8AC3E}">
        <p14:creationId xmlns:p14="http://schemas.microsoft.com/office/powerpoint/2010/main" val="306048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and Picture with Subtitle">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829D2DEE-27D7-45A6-AAAA-27988854DC42}"/>
              </a:ext>
            </a:extLst>
          </p:cNvPr>
          <p:cNvSpPr>
            <a:spLocks noGrp="1"/>
          </p:cNvSpPr>
          <p:nvPr>
            <p:ph type="pic" sz="quarter" idx="16" hasCustomPrompt="1"/>
          </p:nvPr>
        </p:nvSpPr>
        <p:spPr>
          <a:xfrm>
            <a:off x="-12696" y="1504950"/>
            <a:ext cx="12192000" cy="5353050"/>
          </a:xfrm>
        </p:spPr>
        <p:txBody>
          <a:bodyPr anchor="ctr"/>
          <a:lstStyle>
            <a:lvl1pPr marL="0" indent="0" algn="ctr">
              <a:buFontTx/>
              <a:buNone/>
              <a:defRPr/>
            </a:lvl1pPr>
          </a:lstStyle>
          <a:p>
            <a:r>
              <a:rPr lang="en-US" dirty="0"/>
              <a:t>Click to add picture</a:t>
            </a:r>
          </a:p>
        </p:txBody>
      </p:sp>
      <p:sp>
        <p:nvSpPr>
          <p:cNvPr id="10" name="Subtitle">
            <a:extLst>
              <a:ext uri="{FF2B5EF4-FFF2-40B4-BE49-F238E27FC236}">
                <a16:creationId xmlns:a16="http://schemas.microsoft.com/office/drawing/2014/main" id="{0C6DB4EE-00A4-454D-AB86-3BF110B50474}"/>
              </a:ext>
            </a:extLst>
          </p:cNvPr>
          <p:cNvSpPr>
            <a:spLocks noGrp="1"/>
          </p:cNvSpPr>
          <p:nvPr>
            <p:ph type="body" sz="quarter" idx="15" hasCustomPrompt="1"/>
          </p:nvPr>
        </p:nvSpPr>
        <p:spPr>
          <a:xfrm>
            <a:off x="514666" y="957945"/>
            <a:ext cx="11157095" cy="395302"/>
          </a:xfrm>
        </p:spPr>
        <p:txBody>
          <a:bodyPr wrap="square" lIns="0" tIns="46800" rIns="0" bIns="46800">
            <a:noAutofit/>
          </a:bodyPr>
          <a:lstStyle>
            <a:lvl1pPr marL="0" indent="0">
              <a:spcBef>
                <a:spcPts val="830"/>
              </a:spcBef>
              <a:buFontTx/>
              <a:buNone/>
              <a:defRPr sz="1998" b="0">
                <a:solidFill>
                  <a:schemeClr val="tx1"/>
                </a:solidFill>
                <a:latin typeface="+mj-lt"/>
              </a:defRPr>
            </a:lvl1pPr>
          </a:lstStyle>
          <a:p>
            <a:pPr lvl="0"/>
            <a:r>
              <a:rPr lang="en-US" dirty="0"/>
              <a:t>Click to add subtitle</a:t>
            </a:r>
          </a:p>
        </p:txBody>
      </p:sp>
      <p:sp>
        <p:nvSpPr>
          <p:cNvPr id="11" name="Title">
            <a:extLst>
              <a:ext uri="{FF2B5EF4-FFF2-40B4-BE49-F238E27FC236}">
                <a16:creationId xmlns:a16="http://schemas.microsoft.com/office/drawing/2014/main" id="{AE08ECBD-0168-4B18-B856-4B3AE490D72F}"/>
              </a:ext>
            </a:extLst>
          </p:cNvPr>
          <p:cNvSpPr>
            <a:spLocks noGrp="1"/>
          </p:cNvSpPr>
          <p:nvPr>
            <p:ph type="title" hasCustomPrompt="1"/>
          </p:nvPr>
        </p:nvSpPr>
        <p:spPr>
          <a:xfrm>
            <a:off x="514666" y="446012"/>
            <a:ext cx="11157095" cy="525401"/>
          </a:xfrm>
          <a:prstGeom prst="rect">
            <a:avLst/>
          </a:prstGeom>
        </p:spPr>
        <p:txBody>
          <a:bodyPr/>
          <a:lstStyle>
            <a:lvl1pPr>
              <a:defRPr/>
            </a:lvl1pPr>
          </a:lstStyle>
          <a:p>
            <a:r>
              <a:rPr lang="en-US" dirty="0"/>
              <a:t>Click to add title</a:t>
            </a:r>
            <a:endParaRPr lang="en-IN" dirty="0"/>
          </a:p>
        </p:txBody>
      </p:sp>
    </p:spTree>
    <p:custDataLst>
      <p:tags r:id="rId1"/>
    </p:custDataLst>
    <p:extLst>
      <p:ext uri="{BB962C8B-B14F-4D97-AF65-F5344CB8AC3E}">
        <p14:creationId xmlns:p14="http://schemas.microsoft.com/office/powerpoint/2010/main" val="301179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p Full Image with bottom Content">
    <p:spTree>
      <p:nvGrpSpPr>
        <p:cNvPr id="1" name=""/>
        <p:cNvGrpSpPr/>
        <p:nvPr/>
      </p:nvGrpSpPr>
      <p:grpSpPr>
        <a:xfrm>
          <a:off x="0" y="0"/>
          <a:ext cx="0" cy="0"/>
          <a:chOff x="0" y="0"/>
          <a:chExt cx="0" cy="0"/>
        </a:xfrm>
      </p:grpSpPr>
      <p:sp>
        <p:nvSpPr>
          <p:cNvPr id="7" name="Subtitle">
            <a:extLst>
              <a:ext uri="{FF2B5EF4-FFF2-40B4-BE49-F238E27FC236}">
                <a16:creationId xmlns:a16="http://schemas.microsoft.com/office/drawing/2014/main" id="{429E5CD7-5DBA-4ED0-98A1-1C0E8143845A}"/>
              </a:ext>
            </a:extLst>
          </p:cNvPr>
          <p:cNvSpPr>
            <a:spLocks noGrp="1"/>
          </p:cNvSpPr>
          <p:nvPr>
            <p:ph type="body" sz="quarter" idx="20" hasCustomPrompt="1"/>
          </p:nvPr>
        </p:nvSpPr>
        <p:spPr>
          <a:xfrm>
            <a:off x="514666" y="5502860"/>
            <a:ext cx="11157095" cy="329615"/>
          </a:xfrm>
        </p:spPr>
        <p:txBody>
          <a:bodyPr/>
          <a:lstStyle>
            <a:lvl1pPr marL="0" indent="0" algn="ctr">
              <a:buFontTx/>
              <a:buNone/>
              <a:defRPr sz="1600">
                <a:solidFill>
                  <a:schemeClr val="tx1"/>
                </a:solidFill>
              </a:defRPr>
            </a:lvl1pPr>
            <a:lvl2pPr marL="257021" indent="0" algn="ctr">
              <a:buFontTx/>
              <a:buNone/>
              <a:defRPr/>
            </a:lvl2pPr>
            <a:lvl3pPr marL="542599" indent="0" algn="ctr">
              <a:buFontTx/>
              <a:buNone/>
              <a:defRPr/>
            </a:lvl3pPr>
            <a:lvl4pPr marL="752024" indent="0" algn="ctr">
              <a:buFontTx/>
              <a:buNone/>
              <a:defRPr/>
            </a:lvl4pPr>
            <a:lvl5pPr marL="990006" indent="0" algn="ctr">
              <a:buFontTx/>
              <a:buNone/>
              <a:defRPr/>
            </a:lvl5pPr>
          </a:lstStyle>
          <a:p>
            <a:pPr lvl="0"/>
            <a:r>
              <a:rPr lang="en-US" dirty="0"/>
              <a:t>Click to add text</a:t>
            </a:r>
          </a:p>
        </p:txBody>
      </p:sp>
      <p:sp>
        <p:nvSpPr>
          <p:cNvPr id="10" name="Title">
            <a:extLst>
              <a:ext uri="{FF2B5EF4-FFF2-40B4-BE49-F238E27FC236}">
                <a16:creationId xmlns:a16="http://schemas.microsoft.com/office/drawing/2014/main" id="{124A5642-8E35-48B6-9FB1-3548F0F8DE78}"/>
              </a:ext>
            </a:extLst>
          </p:cNvPr>
          <p:cNvSpPr>
            <a:spLocks noGrp="1"/>
          </p:cNvSpPr>
          <p:nvPr>
            <p:ph type="title" hasCustomPrompt="1"/>
          </p:nvPr>
        </p:nvSpPr>
        <p:spPr>
          <a:xfrm>
            <a:off x="514666" y="4936824"/>
            <a:ext cx="11157095" cy="525401"/>
          </a:xfrm>
          <a:prstGeom prst="rect">
            <a:avLst/>
          </a:prstGeom>
        </p:spPr>
        <p:txBody>
          <a:bodyPr/>
          <a:lstStyle>
            <a:lvl1pPr algn="ctr">
              <a:defRPr/>
            </a:lvl1pPr>
          </a:lstStyle>
          <a:p>
            <a:r>
              <a:rPr lang="en-IN" dirty="0"/>
              <a:t>Click to add main text</a:t>
            </a:r>
            <a:endParaRPr lang="en-US" dirty="0"/>
          </a:p>
        </p:txBody>
      </p:sp>
      <p:sp>
        <p:nvSpPr>
          <p:cNvPr id="8" name="Picture Placeholder 1">
            <a:extLst>
              <a:ext uri="{FF2B5EF4-FFF2-40B4-BE49-F238E27FC236}">
                <a16:creationId xmlns:a16="http://schemas.microsoft.com/office/drawing/2014/main" id="{6F982113-DEB7-46E4-8A26-1A87E4D04A6A}"/>
              </a:ext>
            </a:extLst>
          </p:cNvPr>
          <p:cNvSpPr>
            <a:spLocks noGrp="1"/>
          </p:cNvSpPr>
          <p:nvPr>
            <p:ph type="pic" sz="quarter" idx="16" hasCustomPrompt="1"/>
          </p:nvPr>
        </p:nvSpPr>
        <p:spPr>
          <a:xfrm>
            <a:off x="-12696" y="6350"/>
            <a:ext cx="12192000" cy="4679950"/>
          </a:xfrm>
        </p:spPr>
        <p:txBody>
          <a:bodyPr anchor="ctr"/>
          <a:lstStyle>
            <a:lvl1pPr marL="0" indent="0" algn="ctr">
              <a:buFontTx/>
              <a:buNone/>
              <a:defRPr/>
            </a:lvl1pPr>
          </a:lstStyle>
          <a:p>
            <a:r>
              <a:rPr lang="en-US" dirty="0"/>
              <a:t>Click to add picture</a:t>
            </a:r>
          </a:p>
        </p:txBody>
      </p:sp>
      <p:sp>
        <p:nvSpPr>
          <p:cNvPr id="2" name="Date Placeholder 1">
            <a:extLst>
              <a:ext uri="{FF2B5EF4-FFF2-40B4-BE49-F238E27FC236}">
                <a16:creationId xmlns:a16="http://schemas.microsoft.com/office/drawing/2014/main" id="{3D5CBF4F-52C4-4D6A-AD8B-3204DB0760A2}"/>
              </a:ext>
            </a:extLst>
          </p:cNvPr>
          <p:cNvSpPr>
            <a:spLocks noGrp="1"/>
          </p:cNvSpPr>
          <p:nvPr>
            <p:ph type="dt" sz="half" idx="21"/>
          </p:nvPr>
        </p:nvSpPr>
        <p:spPr/>
        <p:txBody>
          <a:bodyPr/>
          <a:lstStyle/>
          <a:p>
            <a:r>
              <a:rPr lang="en-US"/>
              <a:t>31 / Marzo / 2022</a:t>
            </a:r>
            <a:endParaRPr lang="en-US" dirty="0"/>
          </a:p>
        </p:txBody>
      </p:sp>
      <p:sp>
        <p:nvSpPr>
          <p:cNvPr id="3" name="Footer Placeholder 2">
            <a:extLst>
              <a:ext uri="{FF2B5EF4-FFF2-40B4-BE49-F238E27FC236}">
                <a16:creationId xmlns:a16="http://schemas.microsoft.com/office/drawing/2014/main" id="{F0D5EC5D-6B0A-4DFD-ABB9-E4434F240BD7}"/>
              </a:ext>
            </a:extLst>
          </p:cNvPr>
          <p:cNvSpPr>
            <a:spLocks noGrp="1"/>
          </p:cNvSpPr>
          <p:nvPr>
            <p:ph type="ftr" sz="quarter" idx="22"/>
          </p:nvPr>
        </p:nvSpPr>
        <p:spPr/>
        <p:txBody>
          <a:bodyPr/>
          <a:lstStyle/>
          <a:p>
            <a:r>
              <a:rPr lang="es-ES"/>
              <a:t>Jornada INSST - ¿Cómo hacer qué?</a:t>
            </a:r>
            <a:endParaRPr lang="en-US" dirty="0"/>
          </a:p>
        </p:txBody>
      </p:sp>
      <p:sp>
        <p:nvSpPr>
          <p:cNvPr id="4" name="Slide Number Placeholder 3">
            <a:extLst>
              <a:ext uri="{FF2B5EF4-FFF2-40B4-BE49-F238E27FC236}">
                <a16:creationId xmlns:a16="http://schemas.microsoft.com/office/drawing/2014/main" id="{57610AD0-11A8-4565-A767-F32714B58293}"/>
              </a:ext>
            </a:extLst>
          </p:cNvPr>
          <p:cNvSpPr>
            <a:spLocks noGrp="1"/>
          </p:cNvSpPr>
          <p:nvPr>
            <p:ph type="sldNum" sz="quarter" idx="23"/>
          </p:nvPr>
        </p:nvSpPr>
        <p:spPr/>
        <p:txBody>
          <a:bodyPr/>
          <a:lstStyle/>
          <a:p>
            <a:fld id="{0FB90C2E-4A2E-4FB3-9E31-0E4408463F2B}" type="slidenum">
              <a:rPr lang="en-US" smtClean="0"/>
              <a:pPr/>
              <a:t>‹Nº›</a:t>
            </a:fld>
            <a:endParaRPr lang="en-US" dirty="0"/>
          </a:p>
        </p:txBody>
      </p:sp>
    </p:spTree>
    <p:custDataLst>
      <p:tags r:id="rId1"/>
    </p:custDataLst>
    <p:extLst>
      <p:ext uri="{BB962C8B-B14F-4D97-AF65-F5344CB8AC3E}">
        <p14:creationId xmlns:p14="http://schemas.microsoft.com/office/powerpoint/2010/main" val="48991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lumn Text with Subtitle">
    <p:spTree>
      <p:nvGrpSpPr>
        <p:cNvPr id="1" name=""/>
        <p:cNvGrpSpPr/>
        <p:nvPr/>
      </p:nvGrpSpPr>
      <p:grpSpPr>
        <a:xfrm>
          <a:off x="0" y="0"/>
          <a:ext cx="0" cy="0"/>
          <a:chOff x="0" y="0"/>
          <a:chExt cx="0" cy="0"/>
        </a:xfrm>
      </p:grpSpPr>
      <p:cxnSp>
        <p:nvCxnSpPr>
          <p:cNvPr id="44" name="Straight Connector 3">
            <a:extLst>
              <a:ext uri="{FF2B5EF4-FFF2-40B4-BE49-F238E27FC236}">
                <a16:creationId xmlns:a16="http://schemas.microsoft.com/office/drawing/2014/main" id="{0D149806-CB15-4854-A8B5-BEAD33EB95DC}"/>
              </a:ext>
            </a:extLst>
          </p:cNvPr>
          <p:cNvCxnSpPr/>
          <p:nvPr userDrawn="1"/>
        </p:nvCxnSpPr>
        <p:spPr>
          <a:xfrm>
            <a:off x="8913338" y="2094274"/>
            <a:ext cx="0" cy="60227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
            <a:extLst>
              <a:ext uri="{FF2B5EF4-FFF2-40B4-BE49-F238E27FC236}">
                <a16:creationId xmlns:a16="http://schemas.microsoft.com/office/drawing/2014/main" id="{1552D481-FEEC-43D6-9BEF-95F6EE88FBC4}"/>
              </a:ext>
            </a:extLst>
          </p:cNvPr>
          <p:cNvCxnSpPr/>
          <p:nvPr userDrawn="1"/>
        </p:nvCxnSpPr>
        <p:spPr>
          <a:xfrm>
            <a:off x="1485772" y="2094274"/>
            <a:ext cx="0" cy="60227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6">
            <a:extLst>
              <a:ext uri="{FF2B5EF4-FFF2-40B4-BE49-F238E27FC236}">
                <a16:creationId xmlns:a16="http://schemas.microsoft.com/office/drawing/2014/main" id="{11D92DC5-29CD-43A0-834C-109118ECD383}"/>
              </a:ext>
            </a:extLst>
          </p:cNvPr>
          <p:cNvSpPr>
            <a:spLocks noGrp="1"/>
          </p:cNvSpPr>
          <p:nvPr>
            <p:ph type="body" sz="quarter" idx="26" hasCustomPrompt="1"/>
          </p:nvPr>
        </p:nvSpPr>
        <p:spPr>
          <a:xfrm>
            <a:off x="8222696" y="3092280"/>
            <a:ext cx="3058900" cy="1740568"/>
          </a:xfrm>
        </p:spPr>
        <p:txBody>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100"/>
            </a:lvl5pPr>
          </a:lstStyle>
          <a:p>
            <a:pPr lvl="0"/>
            <a:r>
              <a:rPr lang="en-US" dirty="0"/>
              <a:t>Click to add text</a:t>
            </a:r>
          </a:p>
          <a:p>
            <a:pPr lvl="1"/>
            <a:r>
              <a:rPr lang="en-US" dirty="0"/>
              <a:t>Second level</a:t>
            </a:r>
          </a:p>
          <a:p>
            <a:pPr lvl="2"/>
            <a:r>
              <a:rPr lang="en-US" dirty="0"/>
              <a:t>Third level</a:t>
            </a:r>
          </a:p>
          <a:p>
            <a:pPr lvl="3"/>
            <a:endParaRPr lang="en-IN" dirty="0"/>
          </a:p>
        </p:txBody>
      </p:sp>
      <p:sp>
        <p:nvSpPr>
          <p:cNvPr id="7" name="Text Placeholder 4">
            <a:extLst>
              <a:ext uri="{FF2B5EF4-FFF2-40B4-BE49-F238E27FC236}">
                <a16:creationId xmlns:a16="http://schemas.microsoft.com/office/drawing/2014/main" id="{C7296648-43DF-486D-90AC-2A1A816D2CC0}"/>
              </a:ext>
            </a:extLst>
          </p:cNvPr>
          <p:cNvSpPr>
            <a:spLocks noGrp="1"/>
          </p:cNvSpPr>
          <p:nvPr>
            <p:ph type="body" sz="quarter" idx="25" hasCustomPrompt="1"/>
          </p:nvPr>
        </p:nvSpPr>
        <p:spPr>
          <a:xfrm>
            <a:off x="4508762" y="3092280"/>
            <a:ext cx="3059903" cy="1740738"/>
          </a:xfrm>
        </p:spPr>
        <p:txBody>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100"/>
            </a:lvl5pPr>
          </a:lstStyle>
          <a:p>
            <a:pPr lvl="0"/>
            <a:r>
              <a:rPr lang="en-US" dirty="0"/>
              <a:t>Click to add text</a:t>
            </a:r>
          </a:p>
          <a:p>
            <a:pPr lvl="1"/>
            <a:r>
              <a:rPr lang="en-US" dirty="0"/>
              <a:t>Second level</a:t>
            </a:r>
          </a:p>
          <a:p>
            <a:pPr lvl="2"/>
            <a:r>
              <a:rPr lang="en-US" dirty="0"/>
              <a:t>Third level</a:t>
            </a:r>
          </a:p>
          <a:p>
            <a:pPr lvl="3"/>
            <a:endParaRPr lang="en-IN" dirty="0"/>
          </a:p>
        </p:txBody>
      </p:sp>
      <p:sp>
        <p:nvSpPr>
          <p:cNvPr id="11" name="Text Placeholder 2">
            <a:extLst>
              <a:ext uri="{FF2B5EF4-FFF2-40B4-BE49-F238E27FC236}">
                <a16:creationId xmlns:a16="http://schemas.microsoft.com/office/drawing/2014/main" id="{41523C04-FEF3-4473-9F9E-4486EB68B16C}"/>
              </a:ext>
            </a:extLst>
          </p:cNvPr>
          <p:cNvSpPr>
            <a:spLocks noGrp="1"/>
          </p:cNvSpPr>
          <p:nvPr>
            <p:ph type="body" sz="quarter" idx="27" hasCustomPrompt="1"/>
          </p:nvPr>
        </p:nvSpPr>
        <p:spPr>
          <a:xfrm>
            <a:off x="794828" y="3092280"/>
            <a:ext cx="3059903" cy="1740738"/>
          </a:xfrm>
        </p:spPr>
        <p:txBody>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050"/>
            </a:lvl4pPr>
            <a:lvl5pPr>
              <a:defRPr sz="1050"/>
            </a:lvl5pPr>
          </a:lstStyle>
          <a:p>
            <a:pPr lvl="0"/>
            <a:r>
              <a:rPr lang="en-US" dirty="0"/>
              <a:t>Click to add text</a:t>
            </a:r>
          </a:p>
          <a:p>
            <a:pPr lvl="1"/>
            <a:r>
              <a:rPr lang="en-US" dirty="0"/>
              <a:t>Second level</a:t>
            </a:r>
          </a:p>
          <a:p>
            <a:pPr lvl="2"/>
            <a:r>
              <a:rPr lang="en-US" dirty="0"/>
              <a:t>Third level</a:t>
            </a:r>
          </a:p>
        </p:txBody>
      </p:sp>
      <p:sp>
        <p:nvSpPr>
          <p:cNvPr id="3" name="Text Placeholder 1">
            <a:extLst>
              <a:ext uri="{FF2B5EF4-FFF2-40B4-BE49-F238E27FC236}">
                <a16:creationId xmlns:a16="http://schemas.microsoft.com/office/drawing/2014/main" id="{2614DF48-AE6A-4434-9444-3046B97BF476}"/>
              </a:ext>
            </a:extLst>
          </p:cNvPr>
          <p:cNvSpPr>
            <a:spLocks noGrp="1"/>
          </p:cNvSpPr>
          <p:nvPr>
            <p:ph type="body" sz="quarter" idx="28" hasCustomPrompt="1"/>
          </p:nvPr>
        </p:nvSpPr>
        <p:spPr>
          <a:xfrm>
            <a:off x="1512281" y="2038025"/>
            <a:ext cx="2342450" cy="718141"/>
          </a:xfrm>
        </p:spPr>
        <p:txBody>
          <a:bodyPr/>
          <a:lstStyle>
            <a:lvl1pPr marL="0" indent="0">
              <a:buFontTx/>
              <a:buNone/>
              <a:defRPr sz="2399">
                <a:latin typeface="+mj-lt"/>
              </a:defRPr>
            </a:lvl1pPr>
            <a:lvl2pPr>
              <a:defRPr sz="2399"/>
            </a:lvl2pPr>
            <a:lvl3pPr>
              <a:defRPr sz="2399"/>
            </a:lvl3pPr>
            <a:lvl4pPr>
              <a:defRPr sz="2399"/>
            </a:lvl4pPr>
            <a:lvl5pPr>
              <a:defRPr sz="2399"/>
            </a:lvl5pPr>
          </a:lstStyle>
          <a:p>
            <a:pPr lvl="0"/>
            <a:r>
              <a:rPr lang="en-US" dirty="0"/>
              <a:t>Add text</a:t>
            </a:r>
          </a:p>
        </p:txBody>
      </p:sp>
      <p:sp>
        <p:nvSpPr>
          <p:cNvPr id="20" name="Text Placeholder 3">
            <a:extLst>
              <a:ext uri="{FF2B5EF4-FFF2-40B4-BE49-F238E27FC236}">
                <a16:creationId xmlns:a16="http://schemas.microsoft.com/office/drawing/2014/main" id="{5C12279E-15A4-4F1C-B723-983928D80158}"/>
              </a:ext>
            </a:extLst>
          </p:cNvPr>
          <p:cNvSpPr>
            <a:spLocks noGrp="1"/>
          </p:cNvSpPr>
          <p:nvPr>
            <p:ph type="body" sz="quarter" idx="29" hasCustomPrompt="1"/>
          </p:nvPr>
        </p:nvSpPr>
        <p:spPr>
          <a:xfrm>
            <a:off x="5280413" y="2038025"/>
            <a:ext cx="2288252" cy="718141"/>
          </a:xfrm>
        </p:spPr>
        <p:txBody>
          <a:bodyPr/>
          <a:lstStyle>
            <a:lvl1pPr marL="0" indent="0">
              <a:buFontTx/>
              <a:buNone/>
              <a:defRPr sz="2399">
                <a:latin typeface="+mj-lt"/>
              </a:defRPr>
            </a:lvl1pPr>
            <a:lvl2pPr>
              <a:defRPr sz="2399"/>
            </a:lvl2pPr>
            <a:lvl3pPr>
              <a:defRPr sz="2399"/>
            </a:lvl3pPr>
            <a:lvl4pPr>
              <a:defRPr sz="2399"/>
            </a:lvl4pPr>
            <a:lvl5pPr>
              <a:defRPr sz="2399"/>
            </a:lvl5pPr>
          </a:lstStyle>
          <a:p>
            <a:pPr lvl="0"/>
            <a:r>
              <a:rPr lang="en-US" dirty="0"/>
              <a:t>Add text</a:t>
            </a:r>
          </a:p>
        </p:txBody>
      </p:sp>
      <p:cxnSp>
        <p:nvCxnSpPr>
          <p:cNvPr id="23" name="Straight Connector 1">
            <a:extLst>
              <a:ext uri="{FF2B5EF4-FFF2-40B4-BE49-F238E27FC236}">
                <a16:creationId xmlns:a16="http://schemas.microsoft.com/office/drawing/2014/main" id="{CE3978B7-9851-4431-9CE7-444C63EB255F}"/>
              </a:ext>
            </a:extLst>
          </p:cNvPr>
          <p:cNvCxnSpPr/>
          <p:nvPr userDrawn="1"/>
        </p:nvCxnSpPr>
        <p:spPr>
          <a:xfrm>
            <a:off x="5253903" y="2094274"/>
            <a:ext cx="0" cy="60227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5">
            <a:extLst>
              <a:ext uri="{FF2B5EF4-FFF2-40B4-BE49-F238E27FC236}">
                <a16:creationId xmlns:a16="http://schemas.microsoft.com/office/drawing/2014/main" id="{BB83E848-310A-4CE9-AAB5-A7062CD12B55}"/>
              </a:ext>
            </a:extLst>
          </p:cNvPr>
          <p:cNvSpPr>
            <a:spLocks noGrp="1"/>
          </p:cNvSpPr>
          <p:nvPr>
            <p:ph type="body" sz="quarter" idx="30" hasCustomPrompt="1"/>
          </p:nvPr>
        </p:nvSpPr>
        <p:spPr>
          <a:xfrm>
            <a:off x="8937061" y="2038025"/>
            <a:ext cx="2344535" cy="718141"/>
          </a:xfrm>
        </p:spPr>
        <p:txBody>
          <a:bodyPr/>
          <a:lstStyle>
            <a:lvl1pPr marL="0" indent="0">
              <a:buFontTx/>
              <a:buNone/>
              <a:defRPr sz="2399">
                <a:latin typeface="+mj-lt"/>
              </a:defRPr>
            </a:lvl1pPr>
            <a:lvl2pPr>
              <a:defRPr sz="2399"/>
            </a:lvl2pPr>
            <a:lvl3pPr>
              <a:defRPr sz="2399"/>
            </a:lvl3pPr>
            <a:lvl4pPr>
              <a:defRPr sz="2399"/>
            </a:lvl4pPr>
            <a:lvl5pPr>
              <a:defRPr sz="2399"/>
            </a:lvl5pPr>
          </a:lstStyle>
          <a:p>
            <a:pPr lvl="0"/>
            <a:r>
              <a:rPr lang="en-US" dirty="0"/>
              <a:t>Add text</a:t>
            </a:r>
          </a:p>
        </p:txBody>
      </p:sp>
      <p:sp>
        <p:nvSpPr>
          <p:cNvPr id="17" name="Subtitle">
            <a:extLst>
              <a:ext uri="{FF2B5EF4-FFF2-40B4-BE49-F238E27FC236}">
                <a16:creationId xmlns:a16="http://schemas.microsoft.com/office/drawing/2014/main" id="{296CA895-A283-4839-B3BF-4E279E03DB72}"/>
              </a:ext>
            </a:extLst>
          </p:cNvPr>
          <p:cNvSpPr>
            <a:spLocks noGrp="1"/>
          </p:cNvSpPr>
          <p:nvPr>
            <p:ph type="body" sz="quarter" idx="15" hasCustomPrompt="1"/>
          </p:nvPr>
        </p:nvSpPr>
        <p:spPr>
          <a:xfrm>
            <a:off x="514800" y="957945"/>
            <a:ext cx="11157095" cy="395302"/>
          </a:xfrm>
        </p:spPr>
        <p:txBody>
          <a:bodyPr wrap="square" lIns="0" tIns="46800" rIns="0" bIns="46800">
            <a:noAutofit/>
          </a:bodyPr>
          <a:lstStyle>
            <a:lvl1pPr marL="0" indent="0">
              <a:spcBef>
                <a:spcPts val="830"/>
              </a:spcBef>
              <a:buFontTx/>
              <a:buNone/>
              <a:defRPr sz="1998" b="0">
                <a:latin typeface="+mj-lt"/>
              </a:defRPr>
            </a:lvl1pPr>
          </a:lstStyle>
          <a:p>
            <a:pPr lvl="0"/>
            <a:r>
              <a:rPr lang="en-US" dirty="0"/>
              <a:t>Click to add subtitle</a:t>
            </a:r>
          </a:p>
        </p:txBody>
      </p:sp>
      <p:sp>
        <p:nvSpPr>
          <p:cNvPr id="18" name="Title">
            <a:extLst>
              <a:ext uri="{FF2B5EF4-FFF2-40B4-BE49-F238E27FC236}">
                <a16:creationId xmlns:a16="http://schemas.microsoft.com/office/drawing/2014/main" id="{136D102B-546C-409E-9E46-CCC05F10AA75}"/>
              </a:ext>
            </a:extLst>
          </p:cNvPr>
          <p:cNvSpPr>
            <a:spLocks noGrp="1"/>
          </p:cNvSpPr>
          <p:nvPr>
            <p:ph type="title" hasCustomPrompt="1"/>
          </p:nvPr>
        </p:nvSpPr>
        <p:spPr>
          <a:xfrm>
            <a:off x="514800" y="446012"/>
            <a:ext cx="11157095" cy="525401"/>
          </a:xfrm>
          <a:prstGeom prst="rect">
            <a:avLst/>
          </a:prstGeom>
        </p:spPr>
        <p:txBody>
          <a:bodyPr/>
          <a:lstStyle>
            <a:lvl1pPr>
              <a:defRPr/>
            </a:lvl1pPr>
          </a:lstStyle>
          <a:p>
            <a:r>
              <a:rPr lang="en-US" dirty="0"/>
              <a:t>Click to add title</a:t>
            </a:r>
            <a:endParaRPr lang="en-IN" dirty="0"/>
          </a:p>
        </p:txBody>
      </p:sp>
      <p:sp>
        <p:nvSpPr>
          <p:cNvPr id="2" name="Date Placeholder 1">
            <a:extLst>
              <a:ext uri="{FF2B5EF4-FFF2-40B4-BE49-F238E27FC236}">
                <a16:creationId xmlns:a16="http://schemas.microsoft.com/office/drawing/2014/main" id="{9CA22242-FA7C-46E1-91CE-454677010177}"/>
              </a:ext>
            </a:extLst>
          </p:cNvPr>
          <p:cNvSpPr>
            <a:spLocks noGrp="1"/>
          </p:cNvSpPr>
          <p:nvPr>
            <p:ph type="dt" sz="half" idx="31"/>
          </p:nvPr>
        </p:nvSpPr>
        <p:spPr/>
        <p:txBody>
          <a:bodyPr/>
          <a:lstStyle/>
          <a:p>
            <a:r>
              <a:rPr lang="en-US"/>
              <a:t>31 / Marzo / 2022</a:t>
            </a:r>
            <a:endParaRPr lang="en-US" dirty="0"/>
          </a:p>
        </p:txBody>
      </p:sp>
      <p:sp>
        <p:nvSpPr>
          <p:cNvPr id="4" name="Footer Placeholder 3">
            <a:extLst>
              <a:ext uri="{FF2B5EF4-FFF2-40B4-BE49-F238E27FC236}">
                <a16:creationId xmlns:a16="http://schemas.microsoft.com/office/drawing/2014/main" id="{CD299184-E956-4DB7-928D-5DC522DFFFE3}"/>
              </a:ext>
            </a:extLst>
          </p:cNvPr>
          <p:cNvSpPr>
            <a:spLocks noGrp="1"/>
          </p:cNvSpPr>
          <p:nvPr>
            <p:ph type="ftr" sz="quarter" idx="32"/>
          </p:nvPr>
        </p:nvSpPr>
        <p:spPr/>
        <p:txBody>
          <a:bodyPr/>
          <a:lstStyle/>
          <a:p>
            <a:r>
              <a:rPr lang="es-ES"/>
              <a:t>Jornada INSST - ¿Cómo hacer qué?</a:t>
            </a:r>
            <a:endParaRPr lang="en-US" dirty="0"/>
          </a:p>
        </p:txBody>
      </p:sp>
      <p:sp>
        <p:nvSpPr>
          <p:cNvPr id="5" name="Slide Number Placeholder 4">
            <a:extLst>
              <a:ext uri="{FF2B5EF4-FFF2-40B4-BE49-F238E27FC236}">
                <a16:creationId xmlns:a16="http://schemas.microsoft.com/office/drawing/2014/main" id="{50D02F57-0A92-4A24-8EB0-440F9EA27832}"/>
              </a:ext>
            </a:extLst>
          </p:cNvPr>
          <p:cNvSpPr>
            <a:spLocks noGrp="1"/>
          </p:cNvSpPr>
          <p:nvPr>
            <p:ph type="sldNum" sz="quarter" idx="33"/>
          </p:nvPr>
        </p:nvSpPr>
        <p:spPr/>
        <p:txBody>
          <a:bodyPr/>
          <a:lstStyle/>
          <a:p>
            <a:fld id="{0FB90C2E-4A2E-4FB3-9E31-0E4408463F2B}" type="slidenum">
              <a:rPr lang="en-US" smtClean="0"/>
              <a:pPr/>
              <a:t>‹Nº›</a:t>
            </a:fld>
            <a:endParaRPr lang="en-US" dirty="0"/>
          </a:p>
        </p:txBody>
      </p:sp>
      <p:sp>
        <p:nvSpPr>
          <p:cNvPr id="8" name="Picture Placeholder 1">
            <a:extLst>
              <a:ext uri="{FF2B5EF4-FFF2-40B4-BE49-F238E27FC236}">
                <a16:creationId xmlns:a16="http://schemas.microsoft.com/office/drawing/2014/main" id="{C0E2FC60-43A7-4FE4-82A6-940AE0EFAF14}"/>
              </a:ext>
            </a:extLst>
          </p:cNvPr>
          <p:cNvSpPr>
            <a:spLocks noGrp="1"/>
          </p:cNvSpPr>
          <p:nvPr>
            <p:ph type="pic" sz="quarter" idx="34" hasCustomPrompt="1"/>
          </p:nvPr>
        </p:nvSpPr>
        <p:spPr>
          <a:xfrm>
            <a:off x="794828" y="2043615"/>
            <a:ext cx="623233" cy="712551"/>
          </a:xfrm>
        </p:spPr>
        <p:txBody>
          <a:bodyPr anchor="ctr"/>
          <a:lstStyle>
            <a:lvl1pPr marL="0" indent="0" algn="ctr">
              <a:buFontTx/>
              <a:buNone/>
              <a:defRPr sz="1200">
                <a:solidFill>
                  <a:schemeClr val="tx1"/>
                </a:solidFill>
              </a:defRPr>
            </a:lvl1pPr>
          </a:lstStyle>
          <a:p>
            <a:r>
              <a:rPr lang="en-US" dirty="0"/>
              <a:t>C</a:t>
            </a:r>
            <a:r>
              <a:rPr lang="en-IN" dirty="0"/>
              <a:t>lick to add Icon</a:t>
            </a:r>
          </a:p>
        </p:txBody>
      </p:sp>
      <p:sp>
        <p:nvSpPr>
          <p:cNvPr id="12" name="Picture Placeholder 2">
            <a:extLst>
              <a:ext uri="{FF2B5EF4-FFF2-40B4-BE49-F238E27FC236}">
                <a16:creationId xmlns:a16="http://schemas.microsoft.com/office/drawing/2014/main" id="{409918A7-47C8-4AA8-8037-F48F25524CB9}"/>
              </a:ext>
            </a:extLst>
          </p:cNvPr>
          <p:cNvSpPr>
            <a:spLocks noGrp="1"/>
          </p:cNvSpPr>
          <p:nvPr>
            <p:ph type="pic" sz="quarter" idx="35" hasCustomPrompt="1"/>
          </p:nvPr>
        </p:nvSpPr>
        <p:spPr>
          <a:xfrm>
            <a:off x="4508762" y="2043366"/>
            <a:ext cx="622800" cy="712800"/>
          </a:xfrm>
        </p:spPr>
        <p:txBody>
          <a:bodyPr/>
          <a:lstStyle>
            <a:lvl1pPr marL="0" indent="0" algn="ctr" defTabSz="914400" rtl="0" eaLnBrk="1" latinLnBrk="0" hangingPunct="1">
              <a:lnSpc>
                <a:spcPct val="105000"/>
              </a:lnSpc>
              <a:spcBef>
                <a:spcPts val="1000"/>
              </a:spcBef>
              <a:buClr>
                <a:schemeClr val="tx2"/>
              </a:buClr>
              <a:buFontTx/>
              <a:buNone/>
              <a:defRPr lang="en-IN" sz="1200" kern="1200" dirty="0">
                <a:solidFill>
                  <a:schemeClr val="tx1"/>
                </a:solidFill>
                <a:latin typeface="+mn-lt"/>
                <a:ea typeface="+mn-ea"/>
                <a:cs typeface="+mn-cs"/>
              </a:defRPr>
            </a:lvl1pPr>
          </a:lstStyle>
          <a:p>
            <a:r>
              <a:rPr lang="en-IN" dirty="0"/>
              <a:t>Click to add Icon</a:t>
            </a:r>
          </a:p>
        </p:txBody>
      </p:sp>
      <p:sp>
        <p:nvSpPr>
          <p:cNvPr id="15" name="Picture Placeholder 14">
            <a:extLst>
              <a:ext uri="{FF2B5EF4-FFF2-40B4-BE49-F238E27FC236}">
                <a16:creationId xmlns:a16="http://schemas.microsoft.com/office/drawing/2014/main" id="{2E7EDC4E-22FF-403A-AE84-574821E5EAEE}"/>
              </a:ext>
            </a:extLst>
          </p:cNvPr>
          <p:cNvSpPr>
            <a:spLocks noGrp="1"/>
          </p:cNvSpPr>
          <p:nvPr>
            <p:ph type="pic" sz="quarter" idx="36" hasCustomPrompt="1"/>
          </p:nvPr>
        </p:nvSpPr>
        <p:spPr>
          <a:xfrm>
            <a:off x="8222696" y="2043366"/>
            <a:ext cx="622800" cy="712800"/>
          </a:xfrm>
        </p:spPr>
        <p:txBody>
          <a:bodyPr anchor="ctr"/>
          <a:lstStyle>
            <a:lvl1pPr marL="0" marR="0" indent="0" algn="ctr" defTabSz="914400" rtl="0" eaLnBrk="1" fontAlgn="auto" latinLnBrk="0" hangingPunct="1">
              <a:lnSpc>
                <a:spcPct val="105000"/>
              </a:lnSpc>
              <a:spcBef>
                <a:spcPts val="1000"/>
              </a:spcBef>
              <a:spcAft>
                <a:spcPts val="0"/>
              </a:spcAft>
              <a:buClr>
                <a:schemeClr val="tx2"/>
              </a:buClr>
              <a:buSzTx/>
              <a:buFontTx/>
              <a:buNone/>
              <a:tabLst/>
              <a:defRPr lang="en-IN" sz="1200" kern="1200" dirty="0">
                <a:solidFill>
                  <a:schemeClr val="tx1"/>
                </a:solidFill>
                <a:latin typeface="+mn-lt"/>
                <a:ea typeface="+mn-ea"/>
                <a:cs typeface="+mn-cs"/>
              </a:defRPr>
            </a:lvl1pPr>
          </a:lstStyle>
          <a:p>
            <a:pPr marL="0" marR="0" lvl="0" indent="0" algn="l" defTabSz="914400" rtl="0" eaLnBrk="1" fontAlgn="auto" latinLnBrk="0" hangingPunct="1">
              <a:lnSpc>
                <a:spcPct val="105000"/>
              </a:lnSpc>
              <a:spcBef>
                <a:spcPts val="1000"/>
              </a:spcBef>
              <a:spcAft>
                <a:spcPts val="0"/>
              </a:spcAft>
              <a:buClr>
                <a:schemeClr val="tx2"/>
              </a:buClr>
              <a:buSzTx/>
              <a:buFontTx/>
              <a:buNone/>
              <a:tabLst/>
              <a:defRPr/>
            </a:pPr>
            <a:r>
              <a:rPr lang="en-IN" dirty="0"/>
              <a:t>Click to add Icon</a:t>
            </a:r>
          </a:p>
        </p:txBody>
      </p:sp>
    </p:spTree>
    <p:custDataLst>
      <p:tags r:id="rId1"/>
    </p:custDataLst>
    <p:extLst>
      <p:ext uri="{BB962C8B-B14F-4D97-AF65-F5344CB8AC3E}">
        <p14:creationId xmlns:p14="http://schemas.microsoft.com/office/powerpoint/2010/main" val="413277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Large Right – Blue">
    <p:spTree>
      <p:nvGrpSpPr>
        <p:cNvPr id="1" name=""/>
        <p:cNvGrpSpPr/>
        <p:nvPr/>
      </p:nvGrpSpPr>
      <p:grpSpPr>
        <a:xfrm>
          <a:off x="0" y="0"/>
          <a:ext cx="0" cy="0"/>
          <a:chOff x="0" y="0"/>
          <a:chExt cx="0" cy="0"/>
        </a:xfrm>
      </p:grpSpPr>
      <p:sp>
        <p:nvSpPr>
          <p:cNvPr id="8" name="Picture Placeholder 40">
            <a:extLst>
              <a:ext uri="{FF2B5EF4-FFF2-40B4-BE49-F238E27FC236}">
                <a16:creationId xmlns:a16="http://schemas.microsoft.com/office/drawing/2014/main" id="{8C01F28A-86BD-495C-8981-B0F28501F689}"/>
              </a:ext>
            </a:extLst>
          </p:cNvPr>
          <p:cNvSpPr>
            <a:spLocks noGrp="1"/>
          </p:cNvSpPr>
          <p:nvPr>
            <p:ph type="pic" sz="quarter" idx="10" hasCustomPrompt="1"/>
          </p:nvPr>
        </p:nvSpPr>
        <p:spPr>
          <a:xfrm>
            <a:off x="0" y="0"/>
            <a:ext cx="12192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defRPr>
            </a:lvl1pPr>
          </a:lstStyle>
          <a:p>
            <a:r>
              <a:rPr lang="en-US" dirty="0"/>
              <a:t>Click to add picture</a:t>
            </a:r>
          </a:p>
        </p:txBody>
      </p:sp>
      <p:sp>
        <p:nvSpPr>
          <p:cNvPr id="53" name="Picture Placeholder 52"/>
          <p:cNvSpPr>
            <a:spLocks noGrp="1"/>
          </p:cNvSpPr>
          <p:nvPr>
            <p:ph type="pic" sz="quarter" idx="13"/>
          </p:nvPr>
        </p:nvSpPr>
        <p:spPr>
          <a:xfrm flipH="1">
            <a:off x="6506054" y="2055600"/>
            <a:ext cx="5691600" cy="4806000"/>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86393 w 5691478"/>
              <a:gd name="connsiteY0" fmla="*/ 0 h 4839941"/>
              <a:gd name="connsiteX1" fmla="*/ 5691478 w 5691478"/>
              <a:gd name="connsiteY1" fmla="*/ 2877577 h 4839941"/>
              <a:gd name="connsiteX2" fmla="*/ 4455208 w 5691478"/>
              <a:gd name="connsiteY2" fmla="*/ 4819844 h 4839941"/>
              <a:gd name="connsiteX3" fmla="*/ 0 w 5691478"/>
              <a:gd name="connsiteY3" fmla="*/ 4839941 h 4839941"/>
              <a:gd name="connsiteX4" fmla="*/ 0 w 5691478"/>
              <a:gd name="connsiteY4" fmla="*/ 1738591 h 4839941"/>
              <a:gd name="connsiteX5" fmla="*/ 1086393 w 5691478"/>
              <a:gd name="connsiteY5" fmla="*/ 0 h 4839941"/>
              <a:gd name="connsiteX0" fmla="*/ 1086393 w 5691478"/>
              <a:gd name="connsiteY0" fmla="*/ 0 h 4819844"/>
              <a:gd name="connsiteX1" fmla="*/ 5691478 w 5691478"/>
              <a:gd name="connsiteY1" fmla="*/ 2877577 h 4819844"/>
              <a:gd name="connsiteX2" fmla="*/ 4455208 w 5691478"/>
              <a:gd name="connsiteY2" fmla="*/ 4819844 h 4819844"/>
              <a:gd name="connsiteX3" fmla="*/ 0 w 5691478"/>
              <a:gd name="connsiteY3" fmla="*/ 4809796 h 4819844"/>
              <a:gd name="connsiteX4" fmla="*/ 0 w 5691478"/>
              <a:gd name="connsiteY4" fmla="*/ 1738591 h 4819844"/>
              <a:gd name="connsiteX5" fmla="*/ 1086393 w 5691478"/>
              <a:gd name="connsiteY5" fmla="*/ 0 h 4819844"/>
              <a:gd name="connsiteX0" fmla="*/ 935564 w 5691478"/>
              <a:gd name="connsiteY0" fmla="*/ 0 h 4819844"/>
              <a:gd name="connsiteX1" fmla="*/ 5691478 w 5691478"/>
              <a:gd name="connsiteY1" fmla="*/ 2877577 h 4819844"/>
              <a:gd name="connsiteX2" fmla="*/ 4455208 w 5691478"/>
              <a:gd name="connsiteY2" fmla="*/ 4819844 h 4819844"/>
              <a:gd name="connsiteX3" fmla="*/ 0 w 5691478"/>
              <a:gd name="connsiteY3" fmla="*/ 4809796 h 4819844"/>
              <a:gd name="connsiteX4" fmla="*/ 0 w 5691478"/>
              <a:gd name="connsiteY4" fmla="*/ 1738591 h 4819844"/>
              <a:gd name="connsiteX5" fmla="*/ 935564 w 5691478"/>
              <a:gd name="connsiteY5" fmla="*/ 0 h 4819844"/>
              <a:gd name="connsiteX0" fmla="*/ 973271 w 5729185"/>
              <a:gd name="connsiteY0" fmla="*/ 0 h 4819844"/>
              <a:gd name="connsiteX1" fmla="*/ 5729185 w 5729185"/>
              <a:gd name="connsiteY1" fmla="*/ 2877577 h 4819844"/>
              <a:gd name="connsiteX2" fmla="*/ 4492915 w 5729185"/>
              <a:gd name="connsiteY2" fmla="*/ 4819844 h 4819844"/>
              <a:gd name="connsiteX3" fmla="*/ 37707 w 5729185"/>
              <a:gd name="connsiteY3" fmla="*/ 4809796 h 4819844"/>
              <a:gd name="connsiteX4" fmla="*/ 0 w 5729185"/>
              <a:gd name="connsiteY4" fmla="*/ 1531201 h 4819844"/>
              <a:gd name="connsiteX5" fmla="*/ 973271 w 5729185"/>
              <a:gd name="connsiteY5" fmla="*/ 0 h 4819844"/>
              <a:gd name="connsiteX0" fmla="*/ 973271 w 5710331"/>
              <a:gd name="connsiteY0" fmla="*/ 0 h 4819844"/>
              <a:gd name="connsiteX1" fmla="*/ 5710331 w 5710331"/>
              <a:gd name="connsiteY1" fmla="*/ 2990699 h 4819844"/>
              <a:gd name="connsiteX2" fmla="*/ 4492915 w 5710331"/>
              <a:gd name="connsiteY2" fmla="*/ 4819844 h 4819844"/>
              <a:gd name="connsiteX3" fmla="*/ 37707 w 5710331"/>
              <a:gd name="connsiteY3" fmla="*/ 4809796 h 4819844"/>
              <a:gd name="connsiteX4" fmla="*/ 0 w 5710331"/>
              <a:gd name="connsiteY4" fmla="*/ 1531201 h 4819844"/>
              <a:gd name="connsiteX5" fmla="*/ 973271 w 5710331"/>
              <a:gd name="connsiteY5" fmla="*/ 0 h 4819844"/>
              <a:gd name="connsiteX0" fmla="*/ 973271 w 5710331"/>
              <a:gd name="connsiteY0" fmla="*/ 0 h 4829271"/>
              <a:gd name="connsiteX1" fmla="*/ 5710331 w 5710331"/>
              <a:gd name="connsiteY1" fmla="*/ 2990699 h 4829271"/>
              <a:gd name="connsiteX2" fmla="*/ 4558903 w 5710331"/>
              <a:gd name="connsiteY2" fmla="*/ 4829271 h 4829271"/>
              <a:gd name="connsiteX3" fmla="*/ 37707 w 5710331"/>
              <a:gd name="connsiteY3" fmla="*/ 4809796 h 4829271"/>
              <a:gd name="connsiteX4" fmla="*/ 0 w 5710331"/>
              <a:gd name="connsiteY4" fmla="*/ 1531201 h 4829271"/>
              <a:gd name="connsiteX5" fmla="*/ 973271 w 5710331"/>
              <a:gd name="connsiteY5" fmla="*/ 0 h 4829271"/>
              <a:gd name="connsiteX0" fmla="*/ 986596 w 5723656"/>
              <a:gd name="connsiteY0" fmla="*/ 0 h 4861034"/>
              <a:gd name="connsiteX1" fmla="*/ 5723656 w 5723656"/>
              <a:gd name="connsiteY1" fmla="*/ 2990699 h 4861034"/>
              <a:gd name="connsiteX2" fmla="*/ 4572228 w 5723656"/>
              <a:gd name="connsiteY2" fmla="*/ 4829271 h 4861034"/>
              <a:gd name="connsiteX3" fmla="*/ 0 w 5723656"/>
              <a:gd name="connsiteY3" fmla="*/ 4861034 h 4861034"/>
              <a:gd name="connsiteX4" fmla="*/ 13325 w 5723656"/>
              <a:gd name="connsiteY4" fmla="*/ 1531201 h 4861034"/>
              <a:gd name="connsiteX5" fmla="*/ 986596 w 5723656"/>
              <a:gd name="connsiteY5" fmla="*/ 0 h 4861034"/>
              <a:gd name="connsiteX0" fmla="*/ 986596 w 5723656"/>
              <a:gd name="connsiteY0" fmla="*/ 0 h 4886694"/>
              <a:gd name="connsiteX1" fmla="*/ 5723656 w 5723656"/>
              <a:gd name="connsiteY1" fmla="*/ 2990699 h 4886694"/>
              <a:gd name="connsiteX2" fmla="*/ 4534260 w 5723656"/>
              <a:gd name="connsiteY2" fmla="*/ 4886694 h 4886694"/>
              <a:gd name="connsiteX3" fmla="*/ 0 w 5723656"/>
              <a:gd name="connsiteY3" fmla="*/ 4861034 h 4886694"/>
              <a:gd name="connsiteX4" fmla="*/ 13325 w 5723656"/>
              <a:gd name="connsiteY4" fmla="*/ 1531201 h 4886694"/>
              <a:gd name="connsiteX5" fmla="*/ 986596 w 5723656"/>
              <a:gd name="connsiteY5" fmla="*/ 0 h 4886694"/>
              <a:gd name="connsiteX0" fmla="*/ 1002296 w 5739356"/>
              <a:gd name="connsiteY0" fmla="*/ 0 h 4886694"/>
              <a:gd name="connsiteX1" fmla="*/ 5739356 w 5739356"/>
              <a:gd name="connsiteY1" fmla="*/ 2990699 h 4886694"/>
              <a:gd name="connsiteX2" fmla="*/ 4549960 w 5739356"/>
              <a:gd name="connsiteY2" fmla="*/ 4886694 h 4886694"/>
              <a:gd name="connsiteX3" fmla="*/ 15700 w 5739356"/>
              <a:gd name="connsiteY3" fmla="*/ 4861034 h 4886694"/>
              <a:gd name="connsiteX4" fmla="*/ 550 w 5739356"/>
              <a:gd name="connsiteY4" fmla="*/ 1550342 h 4886694"/>
              <a:gd name="connsiteX5" fmla="*/ 1002296 w 5739356"/>
              <a:gd name="connsiteY5" fmla="*/ 0 h 488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9356" h="4886694">
                <a:moveTo>
                  <a:pt x="1002296" y="0"/>
                </a:moveTo>
                <a:lnTo>
                  <a:pt x="5739356" y="2990699"/>
                </a:lnTo>
                <a:lnTo>
                  <a:pt x="4549960" y="4886694"/>
                </a:lnTo>
                <a:lnTo>
                  <a:pt x="15700" y="4861034"/>
                </a:lnTo>
                <a:cubicBezTo>
                  <a:pt x="20142" y="3751090"/>
                  <a:pt x="-3892" y="2660286"/>
                  <a:pt x="550" y="1550342"/>
                </a:cubicBezTo>
                <a:lnTo>
                  <a:pt x="1002296" y="0"/>
                </a:lnTo>
                <a:close/>
              </a:path>
            </a:pathLst>
          </a:custGeom>
          <a:blipFill dpi="0" rotWithShape="0">
            <a:blip r:embed="rId3"/>
            <a:srcRect/>
            <a:stretch>
              <a:fillRect/>
            </a:stretch>
          </a:blipFill>
        </p:spPr>
        <p:txBody>
          <a:bodyPr wrap="square" anchor="t">
            <a:noAutofit/>
          </a:bodyPr>
          <a:lstStyle>
            <a:lvl1pPr marL="0" indent="0" algn="l">
              <a:buFontTx/>
              <a:buNone/>
              <a:defRPr>
                <a:solidFill>
                  <a:srgbClr val="EAEAEA">
                    <a:alpha val="0"/>
                  </a:srgbClr>
                </a:solidFill>
              </a:defRPr>
            </a:lvl1pPr>
          </a:lstStyle>
          <a:p>
            <a:r>
              <a:rPr lang="es-ES" dirty="0"/>
              <a:t>Haga clic en el icono para agregar una imagen</a:t>
            </a:r>
            <a:endParaRPr lang="en-US" dirty="0"/>
          </a:p>
        </p:txBody>
      </p:sp>
      <p:sp>
        <p:nvSpPr>
          <p:cNvPr id="9" name="Picture Placeholder 3">
            <a:extLst>
              <a:ext uri="{FF2B5EF4-FFF2-40B4-BE49-F238E27FC236}">
                <a16:creationId xmlns:a16="http://schemas.microsoft.com/office/drawing/2014/main" id="{2192A91D-B79D-4F60-A3D0-9DEB16BA756E}"/>
              </a:ext>
            </a:extLst>
          </p:cNvPr>
          <p:cNvSpPr>
            <a:spLocks noGrp="1"/>
          </p:cNvSpPr>
          <p:nvPr>
            <p:ph type="pic" sz="quarter" idx="16"/>
          </p:nvPr>
        </p:nvSpPr>
        <p:spPr>
          <a:xfrm>
            <a:off x="519200" y="451844"/>
            <a:ext cx="1371243" cy="900000"/>
          </a:xfrm>
          <a:blipFill dpi="0" rotWithShape="0">
            <a:blip r:embed="rId4"/>
            <a:srcRect/>
            <a:stretch>
              <a:fillRect/>
            </a:stretch>
          </a:blipFill>
        </p:spPr>
        <p:txBody>
          <a:bodyPr anchor="ctr"/>
          <a:lstStyle>
            <a:lvl1pPr marL="0" indent="0" algn="ctr">
              <a:buFontTx/>
              <a:buNone/>
              <a:defRPr>
                <a:solidFill>
                  <a:schemeClr val="bg1">
                    <a:alpha val="0"/>
                  </a:schemeClr>
                </a:solidFill>
              </a:defRPr>
            </a:lvl1pPr>
          </a:lstStyle>
          <a:p>
            <a:r>
              <a:rPr lang="es-ES" dirty="0"/>
              <a:t>Haga clic en el icono para agregar una imagen</a:t>
            </a:r>
            <a:endParaRPr lang="en-IN" dirty="0"/>
          </a:p>
        </p:txBody>
      </p:sp>
      <p:sp>
        <p:nvSpPr>
          <p:cNvPr id="10" name="Subtitle 2">
            <a:extLst>
              <a:ext uri="{FF2B5EF4-FFF2-40B4-BE49-F238E27FC236}">
                <a16:creationId xmlns:a16="http://schemas.microsoft.com/office/drawing/2014/main" id="{FF774C61-86B5-4D1A-B399-4A62967FBCC2}"/>
              </a:ext>
            </a:extLst>
          </p:cNvPr>
          <p:cNvSpPr>
            <a:spLocks noGrp="1"/>
          </p:cNvSpPr>
          <p:nvPr>
            <p:ph type="subTitle" idx="1" hasCustomPrompt="1"/>
          </p:nvPr>
        </p:nvSpPr>
        <p:spPr bwMode="gray">
          <a:xfrm>
            <a:off x="7779804" y="5715000"/>
            <a:ext cx="3883633" cy="308782"/>
          </a:xfrm>
        </p:spPr>
        <p:txBody>
          <a:bodyPr wrap="square" lIns="72000" tIns="72000" rIns="72000" bIns="72000" anchor="t" anchorCtr="0">
            <a:noAutofit/>
          </a:bodyPr>
          <a:lstStyle>
            <a:lvl1pPr marL="0" indent="0" algn="r">
              <a:lnSpc>
                <a:spcPct val="120000"/>
              </a:lnSpc>
              <a:spcBef>
                <a:spcPts val="800"/>
              </a:spcBef>
              <a:buNone/>
              <a:defRPr sz="1400" b="0" baseline="0">
                <a:solidFill>
                  <a:schemeClr val="bg1"/>
                </a:solidFill>
                <a:latin typeface="+mn-lt"/>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Add author name</a:t>
            </a:r>
          </a:p>
        </p:txBody>
      </p:sp>
      <p:sp>
        <p:nvSpPr>
          <p:cNvPr id="11" name="Title 1">
            <a:extLst>
              <a:ext uri="{FF2B5EF4-FFF2-40B4-BE49-F238E27FC236}">
                <a16:creationId xmlns:a16="http://schemas.microsoft.com/office/drawing/2014/main" id="{71F3064B-29A4-4CB2-B89B-87A232C2E115}"/>
              </a:ext>
            </a:extLst>
          </p:cNvPr>
          <p:cNvSpPr>
            <a:spLocks noGrp="1"/>
          </p:cNvSpPr>
          <p:nvPr>
            <p:ph type="ctrTitle" hasCustomPrompt="1"/>
          </p:nvPr>
        </p:nvSpPr>
        <p:spPr bwMode="gray">
          <a:xfrm>
            <a:off x="7772399" y="4179011"/>
            <a:ext cx="3891037" cy="1497889"/>
          </a:xfrm>
          <a:custGeom>
            <a:avLst/>
            <a:gdLst>
              <a:gd name="connsiteX0" fmla="*/ 0 w 3883632"/>
              <a:gd name="connsiteY0" fmla="*/ 0 h 1497889"/>
              <a:gd name="connsiteX1" fmla="*/ 3883632 w 3883632"/>
              <a:gd name="connsiteY1" fmla="*/ 0 h 1497889"/>
              <a:gd name="connsiteX2" fmla="*/ 3883632 w 3883632"/>
              <a:gd name="connsiteY2" fmla="*/ 1497889 h 1497889"/>
              <a:gd name="connsiteX3" fmla="*/ 0 w 3883632"/>
              <a:gd name="connsiteY3" fmla="*/ 1497889 h 1497889"/>
              <a:gd name="connsiteX4" fmla="*/ 0 w 3883632"/>
              <a:gd name="connsiteY4" fmla="*/ 0 h 1497889"/>
              <a:gd name="connsiteX0" fmla="*/ 7405 w 3891037"/>
              <a:gd name="connsiteY0" fmla="*/ 0 h 1497889"/>
              <a:gd name="connsiteX1" fmla="*/ 3891037 w 3891037"/>
              <a:gd name="connsiteY1" fmla="*/ 0 h 1497889"/>
              <a:gd name="connsiteX2" fmla="*/ 3891037 w 3891037"/>
              <a:gd name="connsiteY2" fmla="*/ 1497889 h 1497889"/>
              <a:gd name="connsiteX3" fmla="*/ 7405 w 3891037"/>
              <a:gd name="connsiteY3" fmla="*/ 1497889 h 1497889"/>
              <a:gd name="connsiteX4" fmla="*/ 0 w 3891037"/>
              <a:gd name="connsiteY4" fmla="*/ 697789 h 1497889"/>
              <a:gd name="connsiteX5" fmla="*/ 7405 w 3891037"/>
              <a:gd name="connsiteY5" fmla="*/ 0 h 1497889"/>
              <a:gd name="connsiteX0" fmla="*/ 7405 w 3891037"/>
              <a:gd name="connsiteY0" fmla="*/ 0 h 1497889"/>
              <a:gd name="connsiteX1" fmla="*/ 3891037 w 3891037"/>
              <a:gd name="connsiteY1" fmla="*/ 0 h 1497889"/>
              <a:gd name="connsiteX2" fmla="*/ 3891037 w 3891037"/>
              <a:gd name="connsiteY2" fmla="*/ 1497889 h 1497889"/>
              <a:gd name="connsiteX3" fmla="*/ 7405 w 3891037"/>
              <a:gd name="connsiteY3" fmla="*/ 1497889 h 1497889"/>
              <a:gd name="connsiteX4" fmla="*/ 0 w 3891037"/>
              <a:gd name="connsiteY4" fmla="*/ 697789 h 1497889"/>
              <a:gd name="connsiteX5" fmla="*/ 7405 w 3891037"/>
              <a:gd name="connsiteY5" fmla="*/ 0 h 1497889"/>
              <a:gd name="connsiteX0" fmla="*/ 1188505 w 3891037"/>
              <a:gd name="connsiteY0" fmla="*/ 12700 h 1497889"/>
              <a:gd name="connsiteX1" fmla="*/ 3891037 w 3891037"/>
              <a:gd name="connsiteY1" fmla="*/ 0 h 1497889"/>
              <a:gd name="connsiteX2" fmla="*/ 3891037 w 3891037"/>
              <a:gd name="connsiteY2" fmla="*/ 1497889 h 1497889"/>
              <a:gd name="connsiteX3" fmla="*/ 7405 w 3891037"/>
              <a:gd name="connsiteY3" fmla="*/ 1497889 h 1497889"/>
              <a:gd name="connsiteX4" fmla="*/ 0 w 3891037"/>
              <a:gd name="connsiteY4" fmla="*/ 697789 h 1497889"/>
              <a:gd name="connsiteX5" fmla="*/ 1188505 w 3891037"/>
              <a:gd name="connsiteY5" fmla="*/ 12700 h 1497889"/>
              <a:gd name="connsiteX0" fmla="*/ 1188505 w 3891037"/>
              <a:gd name="connsiteY0" fmla="*/ 12700 h 1497889"/>
              <a:gd name="connsiteX1" fmla="*/ 3891037 w 3891037"/>
              <a:gd name="connsiteY1" fmla="*/ 0 h 1497889"/>
              <a:gd name="connsiteX2" fmla="*/ 3891037 w 3891037"/>
              <a:gd name="connsiteY2" fmla="*/ 1497889 h 1497889"/>
              <a:gd name="connsiteX3" fmla="*/ 7405 w 3891037"/>
              <a:gd name="connsiteY3" fmla="*/ 1497889 h 1497889"/>
              <a:gd name="connsiteX4" fmla="*/ 0 w 3891037"/>
              <a:gd name="connsiteY4" fmla="*/ 697789 h 1497889"/>
              <a:gd name="connsiteX5" fmla="*/ 1188505 w 3891037"/>
              <a:gd name="connsiteY5" fmla="*/ 12700 h 1497889"/>
              <a:gd name="connsiteX0" fmla="*/ 1188505 w 3891037"/>
              <a:gd name="connsiteY0" fmla="*/ 12700 h 1497889"/>
              <a:gd name="connsiteX1" fmla="*/ 3891037 w 3891037"/>
              <a:gd name="connsiteY1" fmla="*/ 0 h 1497889"/>
              <a:gd name="connsiteX2" fmla="*/ 3891037 w 3891037"/>
              <a:gd name="connsiteY2" fmla="*/ 1497889 h 1497889"/>
              <a:gd name="connsiteX3" fmla="*/ 7405 w 3891037"/>
              <a:gd name="connsiteY3" fmla="*/ 1497889 h 1497889"/>
              <a:gd name="connsiteX4" fmla="*/ 0 w 3891037"/>
              <a:gd name="connsiteY4" fmla="*/ 697789 h 1497889"/>
              <a:gd name="connsiteX5" fmla="*/ 1188505 w 3891037"/>
              <a:gd name="connsiteY5" fmla="*/ 12700 h 149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1037" h="1497889">
                <a:moveTo>
                  <a:pt x="1188505" y="12700"/>
                </a:moveTo>
                <a:lnTo>
                  <a:pt x="3891037" y="0"/>
                </a:lnTo>
                <a:lnTo>
                  <a:pt x="3891037" y="1497889"/>
                </a:lnTo>
                <a:lnTo>
                  <a:pt x="7405" y="1497889"/>
                </a:lnTo>
                <a:cubicBezTo>
                  <a:pt x="4937" y="1231189"/>
                  <a:pt x="2468" y="964489"/>
                  <a:pt x="0" y="697789"/>
                </a:cubicBezTo>
                <a:cubicBezTo>
                  <a:pt x="573968" y="401693"/>
                  <a:pt x="893937" y="181796"/>
                  <a:pt x="1188505" y="12700"/>
                </a:cubicBezTo>
                <a:close/>
              </a:path>
            </a:pathLst>
          </a:custGeom>
        </p:spPr>
        <p:txBody>
          <a:bodyPr wrap="square" lIns="72000" tIns="72000" rIns="72000" bIns="72000" anchor="b" anchorCtr="0">
            <a:noAutofit/>
          </a:bodyPr>
          <a:lstStyle>
            <a:lvl1pPr algn="r">
              <a:defRPr sz="3000" cap="none">
                <a:solidFill>
                  <a:schemeClr val="bg1"/>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149604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Column Text with Subtitle">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87796EEA-10FC-424C-87C1-E4709DBC77E1}"/>
              </a:ext>
            </a:extLst>
          </p:cNvPr>
          <p:cNvSpPr>
            <a:spLocks noGrp="1"/>
          </p:cNvSpPr>
          <p:nvPr>
            <p:ph idx="1" hasCustomPrompt="1"/>
          </p:nvPr>
        </p:nvSpPr>
        <p:spPr>
          <a:xfrm>
            <a:off x="518265" y="1514475"/>
            <a:ext cx="2659707" cy="4316400"/>
          </a:xfrm>
        </p:spPr>
        <p:txBody>
          <a:bodyPr>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8" name="Content Placeholder 2">
            <a:extLst>
              <a:ext uri="{FF2B5EF4-FFF2-40B4-BE49-F238E27FC236}">
                <a16:creationId xmlns:a16="http://schemas.microsoft.com/office/drawing/2014/main" id="{2D6D80C4-DFA9-4D5C-B304-C89C9C90AB50}"/>
              </a:ext>
            </a:extLst>
          </p:cNvPr>
          <p:cNvSpPr>
            <a:spLocks noGrp="1"/>
          </p:cNvSpPr>
          <p:nvPr>
            <p:ph idx="16" hasCustomPrompt="1"/>
          </p:nvPr>
        </p:nvSpPr>
        <p:spPr>
          <a:xfrm>
            <a:off x="3323832" y="1514475"/>
            <a:ext cx="2699297" cy="4316400"/>
          </a:xfrm>
        </p:spPr>
        <p:txBody>
          <a:bodyPr>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cxnSp>
        <p:nvCxnSpPr>
          <p:cNvPr id="12" name="Straight Connector">
            <a:extLst>
              <a:ext uri="{FF2B5EF4-FFF2-40B4-BE49-F238E27FC236}">
                <a16:creationId xmlns:a16="http://schemas.microsoft.com/office/drawing/2014/main" id="{30E05731-CDE6-4A2F-B07E-21AB82B136C9}"/>
              </a:ext>
            </a:extLst>
          </p:cNvPr>
          <p:cNvCxnSpPr>
            <a:cxnSpLocks/>
          </p:cNvCxnSpPr>
          <p:nvPr userDrawn="1"/>
        </p:nvCxnSpPr>
        <p:spPr bwMode="gray">
          <a:xfrm>
            <a:off x="3250902" y="1514475"/>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3" name="Content Placeholder 3">
            <a:extLst>
              <a:ext uri="{FF2B5EF4-FFF2-40B4-BE49-F238E27FC236}">
                <a16:creationId xmlns:a16="http://schemas.microsoft.com/office/drawing/2014/main" id="{1F10B083-A72E-4899-B992-124BEE5230B2}"/>
              </a:ext>
            </a:extLst>
          </p:cNvPr>
          <p:cNvSpPr>
            <a:spLocks noGrp="1"/>
          </p:cNvSpPr>
          <p:nvPr>
            <p:ph sz="quarter" idx="17" hasCustomPrompt="1"/>
          </p:nvPr>
        </p:nvSpPr>
        <p:spPr>
          <a:xfrm>
            <a:off x="6168990" y="1514476"/>
            <a:ext cx="2699297" cy="4316413"/>
          </a:xfrm>
        </p:spPr>
        <p:txBody>
          <a:bodyPr/>
          <a:lstStyle>
            <a:lvl1pPr>
              <a:defRPr sz="1600"/>
            </a:lvl1pPr>
            <a:lvl2pPr>
              <a:defRPr sz="1400"/>
            </a:lvl2pPr>
            <a:lvl3pPr>
              <a:defRPr sz="1200"/>
            </a:lvl3pPr>
            <a:lvl4pPr>
              <a:defRPr sz="1100"/>
            </a:lvl4pPr>
            <a:lvl5pPr>
              <a:defRPr sz="11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5" name="Content Placeholder 4">
            <a:extLst>
              <a:ext uri="{FF2B5EF4-FFF2-40B4-BE49-F238E27FC236}">
                <a16:creationId xmlns:a16="http://schemas.microsoft.com/office/drawing/2014/main" id="{03B6E17A-CC21-4FBD-B68D-BF491BD9324E}"/>
              </a:ext>
            </a:extLst>
          </p:cNvPr>
          <p:cNvSpPr>
            <a:spLocks noGrp="1"/>
          </p:cNvSpPr>
          <p:nvPr>
            <p:ph sz="quarter" idx="18" hasCustomPrompt="1"/>
          </p:nvPr>
        </p:nvSpPr>
        <p:spPr>
          <a:xfrm>
            <a:off x="9014145" y="1514476"/>
            <a:ext cx="2661215" cy="4316399"/>
          </a:xfrm>
        </p:spPr>
        <p:txBody>
          <a:bodyPr/>
          <a:lstStyle>
            <a:lvl1pPr>
              <a:defRPr sz="1600"/>
            </a:lvl1pPr>
            <a:lvl2pPr>
              <a:defRPr sz="1400"/>
            </a:lvl2pPr>
            <a:lvl3pPr>
              <a:defRPr sz="1200"/>
            </a:lvl3pPr>
            <a:lvl4pPr>
              <a:defRPr sz="1100"/>
            </a:lvl4pPr>
            <a:lvl5pPr>
              <a:defRPr sz="1100"/>
            </a:lvl5pPr>
          </a:lstStyle>
          <a:p>
            <a:pPr lvl="0"/>
            <a:r>
              <a:rPr lang="en-US" dirty="0"/>
              <a:t>Click to add text</a:t>
            </a:r>
          </a:p>
          <a:p>
            <a:pPr lvl="1"/>
            <a:r>
              <a:rPr lang="en-US" dirty="0"/>
              <a:t>Second level</a:t>
            </a:r>
          </a:p>
          <a:p>
            <a:pPr lvl="2"/>
            <a:r>
              <a:rPr lang="en-US" dirty="0"/>
              <a:t>Third level</a:t>
            </a:r>
          </a:p>
          <a:p>
            <a:pPr lvl="3"/>
            <a:r>
              <a:rPr lang="en-US" dirty="0"/>
              <a:t>Fourth level</a:t>
            </a:r>
          </a:p>
        </p:txBody>
      </p:sp>
      <p:cxnSp>
        <p:nvCxnSpPr>
          <p:cNvPr id="14" name="Straight Connector">
            <a:extLst>
              <a:ext uri="{FF2B5EF4-FFF2-40B4-BE49-F238E27FC236}">
                <a16:creationId xmlns:a16="http://schemas.microsoft.com/office/drawing/2014/main" id="{1DAABA11-7ACB-4924-86F4-D4D0146E793B}"/>
              </a:ext>
            </a:extLst>
          </p:cNvPr>
          <p:cNvCxnSpPr>
            <a:cxnSpLocks/>
          </p:cNvCxnSpPr>
          <p:nvPr userDrawn="1"/>
        </p:nvCxnSpPr>
        <p:spPr bwMode="gray">
          <a:xfrm>
            <a:off x="6096059" y="1514475"/>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a:extLst>
              <a:ext uri="{FF2B5EF4-FFF2-40B4-BE49-F238E27FC236}">
                <a16:creationId xmlns:a16="http://schemas.microsoft.com/office/drawing/2014/main" id="{B553F4DC-C561-4B19-BBF6-52035EC32581}"/>
              </a:ext>
            </a:extLst>
          </p:cNvPr>
          <p:cNvCxnSpPr>
            <a:cxnSpLocks/>
          </p:cNvCxnSpPr>
          <p:nvPr userDrawn="1"/>
        </p:nvCxnSpPr>
        <p:spPr bwMode="gray">
          <a:xfrm>
            <a:off x="8941217" y="1514475"/>
            <a:ext cx="0" cy="43053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Subtitle">
            <a:extLst>
              <a:ext uri="{FF2B5EF4-FFF2-40B4-BE49-F238E27FC236}">
                <a16:creationId xmlns:a16="http://schemas.microsoft.com/office/drawing/2014/main" id="{41BCB700-DD8E-4425-955D-48418C87FC7D}"/>
              </a:ext>
            </a:extLst>
          </p:cNvPr>
          <p:cNvSpPr>
            <a:spLocks noGrp="1"/>
          </p:cNvSpPr>
          <p:nvPr>
            <p:ph type="body" sz="quarter" idx="15" hasCustomPrompt="1"/>
          </p:nvPr>
        </p:nvSpPr>
        <p:spPr>
          <a:xfrm>
            <a:off x="515242" y="957945"/>
            <a:ext cx="11157095" cy="395302"/>
          </a:xfrm>
        </p:spPr>
        <p:txBody>
          <a:bodyPr wrap="square" lIns="0" tIns="46800" rIns="0" bIns="46800">
            <a:noAutofit/>
          </a:bodyPr>
          <a:lstStyle>
            <a:lvl1pPr marL="0" indent="0">
              <a:spcBef>
                <a:spcPts val="830"/>
              </a:spcBef>
              <a:buFontTx/>
              <a:buNone/>
              <a:defRPr sz="1998" b="0">
                <a:latin typeface="+mj-lt"/>
              </a:defRPr>
            </a:lvl1pPr>
          </a:lstStyle>
          <a:p>
            <a:pPr lvl="0"/>
            <a:r>
              <a:rPr lang="en-US" dirty="0"/>
              <a:t>Click to add subtitle</a:t>
            </a:r>
          </a:p>
        </p:txBody>
      </p:sp>
      <p:sp>
        <p:nvSpPr>
          <p:cNvPr id="22" name="Title">
            <a:extLst>
              <a:ext uri="{FF2B5EF4-FFF2-40B4-BE49-F238E27FC236}">
                <a16:creationId xmlns:a16="http://schemas.microsoft.com/office/drawing/2014/main" id="{D0F98D8F-A5AF-4E12-B691-B426930D8E93}"/>
              </a:ext>
            </a:extLst>
          </p:cNvPr>
          <p:cNvSpPr>
            <a:spLocks noGrp="1"/>
          </p:cNvSpPr>
          <p:nvPr>
            <p:ph type="title" hasCustomPrompt="1"/>
          </p:nvPr>
        </p:nvSpPr>
        <p:spPr>
          <a:xfrm>
            <a:off x="515242" y="446012"/>
            <a:ext cx="11157095" cy="525401"/>
          </a:xfrm>
          <a:prstGeom prst="rect">
            <a:avLst/>
          </a:prstGeom>
        </p:spPr>
        <p:txBody>
          <a:bodyPr/>
          <a:lstStyle>
            <a:lvl1pPr>
              <a:defRPr/>
            </a:lvl1pPr>
          </a:lstStyle>
          <a:p>
            <a:r>
              <a:rPr lang="en-US" dirty="0"/>
              <a:t>Click to add title</a:t>
            </a:r>
            <a:endParaRPr lang="en-IN" dirty="0"/>
          </a:p>
        </p:txBody>
      </p:sp>
      <p:sp>
        <p:nvSpPr>
          <p:cNvPr id="2" name="Date Placeholder 1">
            <a:extLst>
              <a:ext uri="{FF2B5EF4-FFF2-40B4-BE49-F238E27FC236}">
                <a16:creationId xmlns:a16="http://schemas.microsoft.com/office/drawing/2014/main" id="{7291DFEE-4CBA-4ADB-A430-093C10DDAAB1}"/>
              </a:ext>
            </a:extLst>
          </p:cNvPr>
          <p:cNvSpPr>
            <a:spLocks noGrp="1"/>
          </p:cNvSpPr>
          <p:nvPr>
            <p:ph type="dt" sz="half" idx="19"/>
          </p:nvPr>
        </p:nvSpPr>
        <p:spPr/>
        <p:txBody>
          <a:bodyPr/>
          <a:lstStyle/>
          <a:p>
            <a:r>
              <a:rPr lang="en-US"/>
              <a:t>31 / Marzo / 2022</a:t>
            </a:r>
            <a:endParaRPr lang="en-US" dirty="0"/>
          </a:p>
        </p:txBody>
      </p:sp>
      <p:sp>
        <p:nvSpPr>
          <p:cNvPr id="4" name="Footer Placeholder 3">
            <a:extLst>
              <a:ext uri="{FF2B5EF4-FFF2-40B4-BE49-F238E27FC236}">
                <a16:creationId xmlns:a16="http://schemas.microsoft.com/office/drawing/2014/main" id="{2380F304-5E54-473E-8FA9-BB8757D6294E}"/>
              </a:ext>
            </a:extLst>
          </p:cNvPr>
          <p:cNvSpPr>
            <a:spLocks noGrp="1"/>
          </p:cNvSpPr>
          <p:nvPr>
            <p:ph type="ftr" sz="quarter" idx="20"/>
          </p:nvPr>
        </p:nvSpPr>
        <p:spPr/>
        <p:txBody>
          <a:bodyPr/>
          <a:lstStyle/>
          <a:p>
            <a:r>
              <a:rPr lang="es-ES"/>
              <a:t>Jornada INSST - ¿Cómo hacer qué?</a:t>
            </a:r>
            <a:endParaRPr lang="en-US" dirty="0"/>
          </a:p>
        </p:txBody>
      </p:sp>
      <p:sp>
        <p:nvSpPr>
          <p:cNvPr id="6" name="Slide Number Placeholder 5">
            <a:extLst>
              <a:ext uri="{FF2B5EF4-FFF2-40B4-BE49-F238E27FC236}">
                <a16:creationId xmlns:a16="http://schemas.microsoft.com/office/drawing/2014/main" id="{9C9ACF6F-760E-43B4-A131-8DDB6E9FBF94}"/>
              </a:ext>
            </a:extLst>
          </p:cNvPr>
          <p:cNvSpPr>
            <a:spLocks noGrp="1"/>
          </p:cNvSpPr>
          <p:nvPr>
            <p:ph type="sldNum" sz="quarter" idx="21"/>
          </p:nvPr>
        </p:nvSpPr>
        <p:spPr/>
        <p:txBody>
          <a:bodyPr/>
          <a:lstStyle/>
          <a:p>
            <a:fld id="{0FB90C2E-4A2E-4FB3-9E31-0E4408463F2B}" type="slidenum">
              <a:rPr lang="en-US" smtClean="0"/>
              <a:pPr/>
              <a:t>‹Nº›</a:t>
            </a:fld>
            <a:endParaRPr lang="en-US" dirty="0"/>
          </a:p>
        </p:txBody>
      </p:sp>
    </p:spTree>
    <p:custDataLst>
      <p:tags r:id="rId1"/>
    </p:custDataLst>
    <p:extLst>
      <p:ext uri="{BB962C8B-B14F-4D97-AF65-F5344CB8AC3E}">
        <p14:creationId xmlns:p14="http://schemas.microsoft.com/office/powerpoint/2010/main" val="312968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Column Text with Icon and Subtitle">
    <p:spTree>
      <p:nvGrpSpPr>
        <p:cNvPr id="1" name=""/>
        <p:cNvGrpSpPr/>
        <p:nvPr/>
      </p:nvGrpSpPr>
      <p:grpSpPr>
        <a:xfrm>
          <a:off x="0" y="0"/>
          <a:ext cx="0" cy="0"/>
          <a:chOff x="0" y="0"/>
          <a:chExt cx="0" cy="0"/>
        </a:xfrm>
      </p:grpSpPr>
      <p:sp>
        <p:nvSpPr>
          <p:cNvPr id="7" name="Flowchart: Process 4">
            <a:extLst>
              <a:ext uri="{FF2B5EF4-FFF2-40B4-BE49-F238E27FC236}">
                <a16:creationId xmlns:a16="http://schemas.microsoft.com/office/drawing/2014/main" id="{81EA39F4-D60A-4EF0-91B3-59AFA71C688C}"/>
              </a:ext>
            </a:extLst>
          </p:cNvPr>
          <p:cNvSpPr/>
          <p:nvPr userDrawn="1"/>
        </p:nvSpPr>
        <p:spPr>
          <a:xfrm>
            <a:off x="8906336" y="2694377"/>
            <a:ext cx="2366950" cy="3106349"/>
          </a:xfrm>
          <a:prstGeom prst="flowChartProcess">
            <a:avLst/>
          </a:prstGeom>
          <a:solidFill>
            <a:srgbClr val="FFFFFF">
              <a:lumMod val="95000"/>
              <a:alpha val="70000"/>
            </a:srgbClr>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id-ID" sz="2166" b="0" i="0" u="none" strike="noStrike" kern="0" cap="none" spc="0" normalizeH="0" baseline="0" noProof="0" dirty="0">
              <a:ln>
                <a:noFill/>
              </a:ln>
              <a:solidFill>
                <a:srgbClr val="FFFFFF"/>
              </a:solidFill>
              <a:effectLst/>
              <a:uLnTx/>
              <a:uFillTx/>
              <a:latin typeface="Source Sans Pro" panose="020B0503030403020204" pitchFamily="34" charset="0"/>
              <a:ea typeface="+mn-ea"/>
              <a:cs typeface="+mn-cs"/>
            </a:endParaRPr>
          </a:p>
        </p:txBody>
      </p:sp>
      <p:sp>
        <p:nvSpPr>
          <p:cNvPr id="9" name="Flowchart: Process 3">
            <a:extLst>
              <a:ext uri="{FF2B5EF4-FFF2-40B4-BE49-F238E27FC236}">
                <a16:creationId xmlns:a16="http://schemas.microsoft.com/office/drawing/2014/main" id="{4ADFB8B6-E0E8-47A2-AFE2-E185047CE699}"/>
              </a:ext>
            </a:extLst>
          </p:cNvPr>
          <p:cNvSpPr/>
          <p:nvPr userDrawn="1"/>
        </p:nvSpPr>
        <p:spPr>
          <a:xfrm>
            <a:off x="6239870" y="2694377"/>
            <a:ext cx="2366950" cy="3106349"/>
          </a:xfrm>
          <a:prstGeom prst="flowChartProcess">
            <a:avLst/>
          </a:prstGeom>
          <a:solidFill>
            <a:srgbClr val="FFFFFF">
              <a:lumMod val="95000"/>
              <a:alpha val="70000"/>
            </a:srgbClr>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id-ID" sz="2166" b="0" i="0" u="none" strike="noStrike" kern="0" cap="none" spc="0" normalizeH="0" baseline="0" noProof="0" dirty="0">
              <a:ln>
                <a:noFill/>
              </a:ln>
              <a:solidFill>
                <a:srgbClr val="FFFFFF"/>
              </a:solidFill>
              <a:effectLst/>
              <a:uLnTx/>
              <a:uFillTx/>
              <a:latin typeface="Source Sans Pro" panose="020B0503030403020204" pitchFamily="34" charset="0"/>
              <a:ea typeface="+mn-ea"/>
              <a:cs typeface="+mn-cs"/>
            </a:endParaRPr>
          </a:p>
        </p:txBody>
      </p:sp>
      <p:sp>
        <p:nvSpPr>
          <p:cNvPr id="11" name="Flowchart: Process 2">
            <a:extLst>
              <a:ext uri="{FF2B5EF4-FFF2-40B4-BE49-F238E27FC236}">
                <a16:creationId xmlns:a16="http://schemas.microsoft.com/office/drawing/2014/main" id="{CA02093E-5B9E-4B68-87B2-795AB7704707}"/>
              </a:ext>
            </a:extLst>
          </p:cNvPr>
          <p:cNvSpPr/>
          <p:nvPr userDrawn="1"/>
        </p:nvSpPr>
        <p:spPr>
          <a:xfrm>
            <a:off x="3570397" y="2694377"/>
            <a:ext cx="2366950" cy="3106349"/>
          </a:xfrm>
          <a:prstGeom prst="flowChartProcess">
            <a:avLst/>
          </a:prstGeom>
          <a:solidFill>
            <a:srgbClr val="F6F6F6"/>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id-ID" sz="2166" b="0" i="0" u="none" strike="noStrike" kern="0" cap="none" spc="0" normalizeH="0" baseline="0" noProof="0" dirty="0">
              <a:ln>
                <a:noFill/>
              </a:ln>
              <a:solidFill>
                <a:srgbClr val="FFFFFF"/>
              </a:solidFill>
              <a:effectLst/>
              <a:uLnTx/>
              <a:uFillTx/>
              <a:latin typeface="Source Sans Pro" panose="020B0503030403020204" pitchFamily="34" charset="0"/>
              <a:ea typeface="+mn-ea"/>
              <a:cs typeface="+mn-cs"/>
            </a:endParaRPr>
          </a:p>
        </p:txBody>
      </p:sp>
      <p:sp>
        <p:nvSpPr>
          <p:cNvPr id="13" name="Flowchart: Process 1">
            <a:extLst>
              <a:ext uri="{FF2B5EF4-FFF2-40B4-BE49-F238E27FC236}">
                <a16:creationId xmlns:a16="http://schemas.microsoft.com/office/drawing/2014/main" id="{E59520D0-E558-46A0-8AF2-57D7DA295402}"/>
              </a:ext>
            </a:extLst>
          </p:cNvPr>
          <p:cNvSpPr/>
          <p:nvPr userDrawn="1"/>
        </p:nvSpPr>
        <p:spPr>
          <a:xfrm>
            <a:off x="922095" y="2694377"/>
            <a:ext cx="2366950" cy="3106349"/>
          </a:xfrm>
          <a:prstGeom prst="flowChartProcess">
            <a:avLst/>
          </a:prstGeom>
          <a:solidFill>
            <a:srgbClr val="F6F6F6"/>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id-ID" sz="2166" b="0" i="0" u="none" strike="noStrike" kern="0" cap="none" spc="0" normalizeH="0" baseline="0" noProof="0" dirty="0">
              <a:ln>
                <a:noFill/>
              </a:ln>
              <a:solidFill>
                <a:srgbClr val="FFFFFF"/>
              </a:solidFill>
              <a:effectLst/>
              <a:uLnTx/>
              <a:uFillTx/>
              <a:latin typeface="Source Sans Pro" panose="020B0503030403020204" pitchFamily="34" charset="0"/>
              <a:ea typeface="+mn-ea"/>
              <a:cs typeface="+mn-cs"/>
            </a:endParaRPr>
          </a:p>
        </p:txBody>
      </p:sp>
      <p:sp>
        <p:nvSpPr>
          <p:cNvPr id="21" name="Pentagon 4">
            <a:extLst>
              <a:ext uri="{FF2B5EF4-FFF2-40B4-BE49-F238E27FC236}">
                <a16:creationId xmlns:a16="http://schemas.microsoft.com/office/drawing/2014/main" id="{22F9F5FD-530E-49B1-815F-D4B9A80F391E}"/>
              </a:ext>
            </a:extLst>
          </p:cNvPr>
          <p:cNvSpPr/>
          <p:nvPr userDrawn="1"/>
        </p:nvSpPr>
        <p:spPr>
          <a:xfrm rot="5400000">
            <a:off x="9262193" y="1171110"/>
            <a:ext cx="1655236" cy="2366949"/>
          </a:xfrm>
          <a:prstGeom prst="homePlate">
            <a:avLst>
              <a:gd name="adj" fmla="val 8077"/>
            </a:avLst>
          </a:prstGeom>
          <a:solidFill>
            <a:schemeClr val="accent5"/>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id-ID" sz="2166" b="0" i="0" u="none" strike="noStrike" kern="0" cap="none" spc="0" normalizeH="0" baseline="0" noProof="0" dirty="0">
              <a:ln>
                <a:noFill/>
              </a:ln>
              <a:solidFill>
                <a:srgbClr val="FFFFFF"/>
              </a:solidFill>
              <a:effectLst/>
              <a:uLnTx/>
              <a:uFillTx/>
              <a:latin typeface="Source Sans Pro" panose="020B0503030403020204" pitchFamily="34" charset="0"/>
              <a:ea typeface="+mn-ea"/>
              <a:cs typeface="+mn-cs"/>
            </a:endParaRPr>
          </a:p>
        </p:txBody>
      </p:sp>
      <p:sp>
        <p:nvSpPr>
          <p:cNvPr id="15" name="Pentagon 3">
            <a:extLst>
              <a:ext uri="{FF2B5EF4-FFF2-40B4-BE49-F238E27FC236}">
                <a16:creationId xmlns:a16="http://schemas.microsoft.com/office/drawing/2014/main" id="{690AAD1C-1224-4B1D-8F58-27E82521E67F}"/>
              </a:ext>
            </a:extLst>
          </p:cNvPr>
          <p:cNvSpPr/>
          <p:nvPr userDrawn="1"/>
        </p:nvSpPr>
        <p:spPr>
          <a:xfrm rot="5400000">
            <a:off x="6595727" y="1171110"/>
            <a:ext cx="1655236" cy="2366949"/>
          </a:xfrm>
          <a:prstGeom prst="homePlate">
            <a:avLst>
              <a:gd name="adj" fmla="val 8077"/>
            </a:avLst>
          </a:prstGeom>
          <a:solidFill>
            <a:schemeClr val="accent6"/>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id-ID" sz="2166" b="0" i="0" u="none" strike="noStrike" kern="0" cap="none" spc="0" normalizeH="0" baseline="0" noProof="0" dirty="0">
              <a:ln>
                <a:noFill/>
              </a:ln>
              <a:solidFill>
                <a:srgbClr val="FFFFFF"/>
              </a:solidFill>
              <a:effectLst/>
              <a:uLnTx/>
              <a:uFillTx/>
              <a:latin typeface="Source Sans Pro" panose="020B0503030403020204" pitchFamily="34" charset="0"/>
              <a:ea typeface="+mn-ea"/>
              <a:cs typeface="+mn-cs"/>
            </a:endParaRPr>
          </a:p>
        </p:txBody>
      </p:sp>
      <p:sp>
        <p:nvSpPr>
          <p:cNvPr id="17" name="Pentagon 2">
            <a:extLst>
              <a:ext uri="{FF2B5EF4-FFF2-40B4-BE49-F238E27FC236}">
                <a16:creationId xmlns:a16="http://schemas.microsoft.com/office/drawing/2014/main" id="{719A9AE9-4617-4495-8104-8E7130E5970C}"/>
              </a:ext>
            </a:extLst>
          </p:cNvPr>
          <p:cNvSpPr/>
          <p:nvPr userDrawn="1"/>
        </p:nvSpPr>
        <p:spPr>
          <a:xfrm rot="5400000">
            <a:off x="3926254" y="1171110"/>
            <a:ext cx="1655236" cy="2366949"/>
          </a:xfrm>
          <a:prstGeom prst="homePlate">
            <a:avLst>
              <a:gd name="adj" fmla="val 8077"/>
            </a:avLst>
          </a:prstGeom>
          <a:solidFill>
            <a:srgbClr val="FFC20E"/>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id-ID" sz="2166" b="0" i="0" u="none" strike="noStrike" kern="0" cap="none" spc="0" normalizeH="0" baseline="0" noProof="0" dirty="0">
              <a:ln>
                <a:noFill/>
              </a:ln>
              <a:solidFill>
                <a:srgbClr val="FFFFFF"/>
              </a:solidFill>
              <a:effectLst/>
              <a:uLnTx/>
              <a:uFillTx/>
              <a:latin typeface="Source Sans Pro" panose="020B0503030403020204" pitchFamily="34" charset="0"/>
              <a:ea typeface="+mn-ea"/>
              <a:cs typeface="+mn-cs"/>
            </a:endParaRPr>
          </a:p>
        </p:txBody>
      </p:sp>
      <p:sp>
        <p:nvSpPr>
          <p:cNvPr id="19" name="Pentagon 1">
            <a:extLst>
              <a:ext uri="{FF2B5EF4-FFF2-40B4-BE49-F238E27FC236}">
                <a16:creationId xmlns:a16="http://schemas.microsoft.com/office/drawing/2014/main" id="{E04BEBC7-8568-49C6-A506-0524C54A4F2E}"/>
              </a:ext>
            </a:extLst>
          </p:cNvPr>
          <p:cNvSpPr/>
          <p:nvPr userDrawn="1"/>
        </p:nvSpPr>
        <p:spPr>
          <a:xfrm rot="5400000">
            <a:off x="1277952" y="1170926"/>
            <a:ext cx="1655236" cy="2366949"/>
          </a:xfrm>
          <a:prstGeom prst="homePlate">
            <a:avLst>
              <a:gd name="adj" fmla="val 8077"/>
            </a:avLst>
          </a:prstGeom>
          <a:solidFill>
            <a:srgbClr val="0066B3"/>
          </a:solidFill>
          <a:ln w="25400" cap="flat" cmpd="sng" algn="ctr">
            <a:noFill/>
            <a:prstDash val="solid"/>
          </a:ln>
          <a:effectLst/>
        </p:spPr>
        <p:txBody>
          <a:bodyPr rtlCol="0" anchor="ctr"/>
          <a:lstStyle/>
          <a:p>
            <a:pPr marL="0" marR="0" lvl="0" indent="0" algn="ctr" defTabSz="1088146" eaLnBrk="1" fontAlgn="auto" latinLnBrk="0" hangingPunct="1">
              <a:lnSpc>
                <a:spcPct val="100000"/>
              </a:lnSpc>
              <a:spcBef>
                <a:spcPts val="0"/>
              </a:spcBef>
              <a:spcAft>
                <a:spcPts val="0"/>
              </a:spcAft>
              <a:buClrTx/>
              <a:buSzTx/>
              <a:buFontTx/>
              <a:buNone/>
              <a:tabLst/>
              <a:defRPr/>
            </a:pPr>
            <a:endParaRPr kumimoji="0" lang="id-ID" sz="2166" b="0" i="0" u="none" strike="noStrike" kern="0" cap="none" spc="0" normalizeH="0" baseline="0" noProof="0" dirty="0">
              <a:ln>
                <a:noFill/>
              </a:ln>
              <a:solidFill>
                <a:srgbClr val="FFFFFF"/>
              </a:solidFill>
              <a:effectLst/>
              <a:uLnTx/>
              <a:uFillTx/>
              <a:latin typeface="Source Sans Pro" panose="020B0503030403020204" pitchFamily="34" charset="0"/>
              <a:ea typeface="+mn-ea"/>
              <a:cs typeface="+mn-cs"/>
            </a:endParaRPr>
          </a:p>
        </p:txBody>
      </p:sp>
      <p:sp>
        <p:nvSpPr>
          <p:cNvPr id="37" name="Rectangle 4">
            <a:extLst>
              <a:ext uri="{FF2B5EF4-FFF2-40B4-BE49-F238E27FC236}">
                <a16:creationId xmlns:a16="http://schemas.microsoft.com/office/drawing/2014/main" id="{64DCA1C2-4959-4514-A1DE-89E240853545}"/>
              </a:ext>
            </a:extLst>
          </p:cNvPr>
          <p:cNvSpPr/>
          <p:nvPr userDrawn="1"/>
        </p:nvSpPr>
        <p:spPr bwMode="gray">
          <a:xfrm>
            <a:off x="8906335" y="1526781"/>
            <a:ext cx="2366952" cy="536400"/>
          </a:xfrm>
          <a:prstGeom prst="rect">
            <a:avLst/>
          </a:prstGeom>
          <a:solidFill>
            <a:srgbClr val="CAE8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a:lnSpc>
                <a:spcPct val="95000"/>
              </a:lnSpc>
              <a:spcBef>
                <a:spcPts val="400"/>
              </a:spcBef>
            </a:pPr>
            <a:endParaRPr lang="en-IN" sz="1600" dirty="0"/>
          </a:p>
        </p:txBody>
      </p:sp>
      <p:sp>
        <p:nvSpPr>
          <p:cNvPr id="36" name="Rectangle 3">
            <a:extLst>
              <a:ext uri="{FF2B5EF4-FFF2-40B4-BE49-F238E27FC236}">
                <a16:creationId xmlns:a16="http://schemas.microsoft.com/office/drawing/2014/main" id="{A1A89226-09BA-4E4F-9725-B48F3544FA4C}"/>
              </a:ext>
            </a:extLst>
          </p:cNvPr>
          <p:cNvSpPr/>
          <p:nvPr userDrawn="1"/>
        </p:nvSpPr>
        <p:spPr bwMode="gray">
          <a:xfrm>
            <a:off x="6239869" y="1526781"/>
            <a:ext cx="2366952" cy="536400"/>
          </a:xfrm>
          <a:prstGeom prst="rect">
            <a:avLst/>
          </a:prstGeom>
          <a:solidFill>
            <a:srgbClr val="B3DA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a:lnSpc>
                <a:spcPct val="95000"/>
              </a:lnSpc>
              <a:spcBef>
                <a:spcPts val="400"/>
              </a:spcBef>
            </a:pPr>
            <a:endParaRPr lang="en-IN" sz="1600" dirty="0"/>
          </a:p>
        </p:txBody>
      </p:sp>
      <p:sp>
        <p:nvSpPr>
          <p:cNvPr id="35" name="Rectangle 2">
            <a:extLst>
              <a:ext uri="{FF2B5EF4-FFF2-40B4-BE49-F238E27FC236}">
                <a16:creationId xmlns:a16="http://schemas.microsoft.com/office/drawing/2014/main" id="{0903CE20-C807-46A3-ABF4-CDDAE8D5240E}"/>
              </a:ext>
            </a:extLst>
          </p:cNvPr>
          <p:cNvSpPr/>
          <p:nvPr userDrawn="1"/>
        </p:nvSpPr>
        <p:spPr bwMode="gray">
          <a:xfrm>
            <a:off x="3570396" y="1526781"/>
            <a:ext cx="2366952" cy="536400"/>
          </a:xfrm>
          <a:prstGeom prst="rect">
            <a:avLst/>
          </a:prstGeom>
          <a:solidFill>
            <a:srgbClr val="FFE3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a:lnSpc>
                <a:spcPct val="95000"/>
              </a:lnSpc>
              <a:spcBef>
                <a:spcPts val="400"/>
              </a:spcBef>
            </a:pPr>
            <a:endParaRPr lang="en-IN" sz="1600" dirty="0"/>
          </a:p>
        </p:txBody>
      </p:sp>
      <p:sp>
        <p:nvSpPr>
          <p:cNvPr id="8" name="Rectangle 1">
            <a:extLst>
              <a:ext uri="{FF2B5EF4-FFF2-40B4-BE49-F238E27FC236}">
                <a16:creationId xmlns:a16="http://schemas.microsoft.com/office/drawing/2014/main" id="{A2864607-7F83-4D5E-B9B9-C10C0923D36B}"/>
              </a:ext>
            </a:extLst>
          </p:cNvPr>
          <p:cNvSpPr/>
          <p:nvPr userDrawn="1"/>
        </p:nvSpPr>
        <p:spPr bwMode="gray">
          <a:xfrm>
            <a:off x="922093" y="1526781"/>
            <a:ext cx="2366952" cy="536400"/>
          </a:xfrm>
          <a:prstGeom prst="rect">
            <a:avLst/>
          </a:prstGeom>
          <a:solidFill>
            <a:srgbClr val="95AE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7972" tIns="107972" rIns="107972" bIns="107972" numCol="1" spcCol="0" rtlCol="0" fromWordArt="0" anchor="ctr" anchorCtr="0" forceAA="0" compatLnSpc="1">
            <a:prstTxWarp prst="textNoShape">
              <a:avLst/>
            </a:prstTxWarp>
            <a:noAutofit/>
          </a:bodyPr>
          <a:lstStyle/>
          <a:p>
            <a:pPr algn="ctr">
              <a:lnSpc>
                <a:spcPct val="95000"/>
              </a:lnSpc>
              <a:spcBef>
                <a:spcPts val="400"/>
              </a:spcBef>
            </a:pPr>
            <a:endParaRPr lang="en-IN" sz="1600" dirty="0"/>
          </a:p>
        </p:txBody>
      </p:sp>
      <p:sp>
        <p:nvSpPr>
          <p:cNvPr id="60" name="Text Placeholder 8">
            <a:extLst>
              <a:ext uri="{FF2B5EF4-FFF2-40B4-BE49-F238E27FC236}">
                <a16:creationId xmlns:a16="http://schemas.microsoft.com/office/drawing/2014/main" id="{F7DC1CA1-7922-4740-B970-D8CA3E1610EF}"/>
              </a:ext>
            </a:extLst>
          </p:cNvPr>
          <p:cNvSpPr>
            <a:spLocks noGrp="1"/>
          </p:cNvSpPr>
          <p:nvPr>
            <p:ph type="body" sz="quarter" idx="34" hasCustomPrompt="1"/>
          </p:nvPr>
        </p:nvSpPr>
        <p:spPr>
          <a:xfrm>
            <a:off x="9097423" y="3402014"/>
            <a:ext cx="1980684" cy="2189162"/>
          </a:xfrm>
        </p:spPr>
        <p:txBody>
          <a:bodyPr/>
          <a:lstStyle>
            <a:lvl1pPr marL="0" indent="0" algn="ctr">
              <a:buFontTx/>
              <a:buNone/>
              <a:defRPr sz="1600"/>
            </a:lvl1pPr>
          </a:lstStyle>
          <a:p>
            <a:pPr lvl="0"/>
            <a:r>
              <a:rPr lang="en-US" dirty="0"/>
              <a:t>Click to add text</a:t>
            </a:r>
          </a:p>
        </p:txBody>
      </p:sp>
      <p:sp>
        <p:nvSpPr>
          <p:cNvPr id="61" name="Text Placeholder 7">
            <a:extLst>
              <a:ext uri="{FF2B5EF4-FFF2-40B4-BE49-F238E27FC236}">
                <a16:creationId xmlns:a16="http://schemas.microsoft.com/office/drawing/2014/main" id="{3B1D2A3C-0A94-494C-8F07-99EFBAADA6EB}"/>
              </a:ext>
            </a:extLst>
          </p:cNvPr>
          <p:cNvSpPr>
            <a:spLocks noGrp="1"/>
          </p:cNvSpPr>
          <p:nvPr>
            <p:ph type="body" sz="quarter" idx="35" hasCustomPrompt="1"/>
          </p:nvPr>
        </p:nvSpPr>
        <p:spPr>
          <a:xfrm>
            <a:off x="8910341" y="1528019"/>
            <a:ext cx="2339427" cy="535162"/>
          </a:xfrm>
        </p:spPr>
        <p:txBody>
          <a:bodyPr anchor="ctr"/>
          <a:lstStyle>
            <a:lvl1pPr marL="0" indent="0" algn="ctr">
              <a:buFontTx/>
              <a:buNone/>
              <a:defRPr sz="1600">
                <a:latin typeface="+mj-lt"/>
              </a:defRPr>
            </a:lvl1pPr>
          </a:lstStyle>
          <a:p>
            <a:pPr lvl="0"/>
            <a:r>
              <a:rPr lang="en-US" dirty="0"/>
              <a:t>Click to add text</a:t>
            </a:r>
          </a:p>
        </p:txBody>
      </p:sp>
      <p:sp>
        <p:nvSpPr>
          <p:cNvPr id="58" name="Text Placeholder 6">
            <a:extLst>
              <a:ext uri="{FF2B5EF4-FFF2-40B4-BE49-F238E27FC236}">
                <a16:creationId xmlns:a16="http://schemas.microsoft.com/office/drawing/2014/main" id="{634BE9B9-5F29-47C4-8C39-5A26E41A5E78}"/>
              </a:ext>
            </a:extLst>
          </p:cNvPr>
          <p:cNvSpPr>
            <a:spLocks noGrp="1"/>
          </p:cNvSpPr>
          <p:nvPr>
            <p:ph type="body" sz="quarter" idx="32" hasCustomPrompt="1"/>
          </p:nvPr>
        </p:nvSpPr>
        <p:spPr>
          <a:xfrm>
            <a:off x="6444123" y="3402014"/>
            <a:ext cx="1980684" cy="2189162"/>
          </a:xfrm>
        </p:spPr>
        <p:txBody>
          <a:bodyPr/>
          <a:lstStyle>
            <a:lvl1pPr marL="0" indent="0" algn="ctr">
              <a:buFontTx/>
              <a:buNone/>
              <a:defRPr sz="1600"/>
            </a:lvl1pPr>
          </a:lstStyle>
          <a:p>
            <a:pPr lvl="0"/>
            <a:r>
              <a:rPr lang="en-US" dirty="0"/>
              <a:t>Click to add text</a:t>
            </a:r>
          </a:p>
        </p:txBody>
      </p:sp>
      <p:sp>
        <p:nvSpPr>
          <p:cNvPr id="59" name="Text Placeholder 5">
            <a:extLst>
              <a:ext uri="{FF2B5EF4-FFF2-40B4-BE49-F238E27FC236}">
                <a16:creationId xmlns:a16="http://schemas.microsoft.com/office/drawing/2014/main" id="{34679C5B-27C2-47DA-8A8C-19D4EB9E65B2}"/>
              </a:ext>
            </a:extLst>
          </p:cNvPr>
          <p:cNvSpPr>
            <a:spLocks noGrp="1"/>
          </p:cNvSpPr>
          <p:nvPr>
            <p:ph type="body" sz="quarter" idx="33" hasCustomPrompt="1"/>
          </p:nvPr>
        </p:nvSpPr>
        <p:spPr>
          <a:xfrm>
            <a:off x="6245893" y="1528019"/>
            <a:ext cx="2339427" cy="535162"/>
          </a:xfrm>
        </p:spPr>
        <p:txBody>
          <a:bodyPr anchor="ctr"/>
          <a:lstStyle>
            <a:lvl1pPr marL="0" indent="0" algn="ctr">
              <a:buFontTx/>
              <a:buNone/>
              <a:defRPr sz="1600">
                <a:latin typeface="+mj-lt"/>
              </a:defRPr>
            </a:lvl1pPr>
          </a:lstStyle>
          <a:p>
            <a:pPr lvl="0"/>
            <a:r>
              <a:rPr lang="en-US" dirty="0"/>
              <a:t>Click to add text</a:t>
            </a:r>
          </a:p>
        </p:txBody>
      </p:sp>
      <p:sp>
        <p:nvSpPr>
          <p:cNvPr id="48" name="Text Placeholder 4">
            <a:extLst>
              <a:ext uri="{FF2B5EF4-FFF2-40B4-BE49-F238E27FC236}">
                <a16:creationId xmlns:a16="http://schemas.microsoft.com/office/drawing/2014/main" id="{AF70A5DA-7A3D-4AE1-BC98-7C2B421D01BD}"/>
              </a:ext>
            </a:extLst>
          </p:cNvPr>
          <p:cNvSpPr>
            <a:spLocks noGrp="1"/>
          </p:cNvSpPr>
          <p:nvPr>
            <p:ph type="body" sz="quarter" idx="30" hasCustomPrompt="1"/>
          </p:nvPr>
        </p:nvSpPr>
        <p:spPr>
          <a:xfrm>
            <a:off x="3768527" y="3402014"/>
            <a:ext cx="1980684" cy="2189162"/>
          </a:xfrm>
        </p:spPr>
        <p:txBody>
          <a:bodyPr/>
          <a:lstStyle>
            <a:lvl1pPr marL="0" indent="0" algn="ctr">
              <a:buFontTx/>
              <a:buNone/>
              <a:defRPr sz="1600"/>
            </a:lvl1pPr>
          </a:lstStyle>
          <a:p>
            <a:pPr lvl="0"/>
            <a:r>
              <a:rPr lang="en-US" dirty="0"/>
              <a:t>Click to add text</a:t>
            </a:r>
          </a:p>
        </p:txBody>
      </p:sp>
      <p:sp>
        <p:nvSpPr>
          <p:cNvPr id="53" name="Text Placeholder 3">
            <a:extLst>
              <a:ext uri="{FF2B5EF4-FFF2-40B4-BE49-F238E27FC236}">
                <a16:creationId xmlns:a16="http://schemas.microsoft.com/office/drawing/2014/main" id="{13E3AE7B-53B7-4996-A0A0-D5F95039E17B}"/>
              </a:ext>
            </a:extLst>
          </p:cNvPr>
          <p:cNvSpPr>
            <a:spLocks noGrp="1"/>
          </p:cNvSpPr>
          <p:nvPr>
            <p:ph type="body" sz="quarter" idx="31" hasCustomPrompt="1"/>
          </p:nvPr>
        </p:nvSpPr>
        <p:spPr>
          <a:xfrm>
            <a:off x="3581445" y="1528019"/>
            <a:ext cx="2339427" cy="535162"/>
          </a:xfrm>
        </p:spPr>
        <p:txBody>
          <a:bodyPr anchor="ctr"/>
          <a:lstStyle>
            <a:lvl1pPr marL="0" indent="0" algn="ctr">
              <a:buFontTx/>
              <a:buNone/>
              <a:defRPr sz="1600">
                <a:latin typeface="+mj-lt"/>
              </a:defRPr>
            </a:lvl1pPr>
          </a:lstStyle>
          <a:p>
            <a:pPr lvl="0"/>
            <a:r>
              <a:rPr lang="en-US" dirty="0"/>
              <a:t>Click to add text</a:t>
            </a:r>
          </a:p>
        </p:txBody>
      </p:sp>
      <p:sp>
        <p:nvSpPr>
          <p:cNvPr id="3" name="Text Placeholder 2">
            <a:extLst>
              <a:ext uri="{FF2B5EF4-FFF2-40B4-BE49-F238E27FC236}">
                <a16:creationId xmlns:a16="http://schemas.microsoft.com/office/drawing/2014/main" id="{1CF222B7-F0B2-457B-8D4B-AB21E1F4E72A}"/>
              </a:ext>
            </a:extLst>
          </p:cNvPr>
          <p:cNvSpPr>
            <a:spLocks noGrp="1"/>
          </p:cNvSpPr>
          <p:nvPr>
            <p:ph type="body" sz="quarter" idx="28" hasCustomPrompt="1"/>
          </p:nvPr>
        </p:nvSpPr>
        <p:spPr>
          <a:xfrm>
            <a:off x="1115228" y="3402014"/>
            <a:ext cx="1980684" cy="2189162"/>
          </a:xfrm>
        </p:spPr>
        <p:txBody>
          <a:bodyPr/>
          <a:lstStyle>
            <a:lvl1pPr marL="0" indent="0" algn="ctr">
              <a:buFontTx/>
              <a:buNone/>
              <a:defRPr sz="1600"/>
            </a:lvl1pPr>
          </a:lstStyle>
          <a:p>
            <a:pPr lvl="0"/>
            <a:r>
              <a:rPr lang="en-US" dirty="0"/>
              <a:t>Click to add text</a:t>
            </a:r>
          </a:p>
        </p:txBody>
      </p:sp>
      <p:sp>
        <p:nvSpPr>
          <p:cNvPr id="41" name="Text Placeholder 1">
            <a:extLst>
              <a:ext uri="{FF2B5EF4-FFF2-40B4-BE49-F238E27FC236}">
                <a16:creationId xmlns:a16="http://schemas.microsoft.com/office/drawing/2014/main" id="{4FFDAE7E-3025-4485-B3C1-4404DA75B3A3}"/>
              </a:ext>
            </a:extLst>
          </p:cNvPr>
          <p:cNvSpPr>
            <a:spLocks noGrp="1"/>
          </p:cNvSpPr>
          <p:nvPr>
            <p:ph type="body" sz="quarter" idx="29" hasCustomPrompt="1"/>
          </p:nvPr>
        </p:nvSpPr>
        <p:spPr>
          <a:xfrm>
            <a:off x="928146" y="1528019"/>
            <a:ext cx="2339427" cy="535162"/>
          </a:xfrm>
        </p:spPr>
        <p:txBody>
          <a:bodyPr anchor="ctr"/>
          <a:lstStyle>
            <a:lvl1pPr marL="0" indent="0" algn="ctr">
              <a:buFontTx/>
              <a:buNone/>
              <a:defRPr sz="1600">
                <a:latin typeface="+mj-lt"/>
              </a:defRPr>
            </a:lvl1pPr>
          </a:lstStyle>
          <a:p>
            <a:pPr lvl="0"/>
            <a:r>
              <a:rPr lang="en-US" dirty="0"/>
              <a:t>Click to add text</a:t>
            </a:r>
          </a:p>
        </p:txBody>
      </p:sp>
      <p:sp>
        <p:nvSpPr>
          <p:cNvPr id="5" name="Picture Placeholder 1">
            <a:extLst>
              <a:ext uri="{FF2B5EF4-FFF2-40B4-BE49-F238E27FC236}">
                <a16:creationId xmlns:a16="http://schemas.microsoft.com/office/drawing/2014/main" id="{A7F662EA-29E1-4C2F-9DDB-07ED2D8F2DB0}"/>
              </a:ext>
            </a:extLst>
          </p:cNvPr>
          <p:cNvSpPr>
            <a:spLocks noGrp="1"/>
          </p:cNvSpPr>
          <p:nvPr>
            <p:ph type="pic" sz="quarter" idx="36" hasCustomPrompt="1"/>
          </p:nvPr>
        </p:nvSpPr>
        <p:spPr>
          <a:xfrm>
            <a:off x="1634820" y="2247900"/>
            <a:ext cx="926082" cy="690562"/>
          </a:xfrm>
        </p:spPr>
        <p:txBody>
          <a:bodyPr anchor="ctr"/>
          <a:lstStyle>
            <a:lvl1pPr marL="0" indent="0" algn="ctr">
              <a:buFontTx/>
              <a:buNone/>
              <a:defRPr sz="1000"/>
            </a:lvl1pPr>
          </a:lstStyle>
          <a:p>
            <a:r>
              <a:rPr lang="en-US" dirty="0"/>
              <a:t>Click to add picture</a:t>
            </a:r>
          </a:p>
        </p:txBody>
      </p:sp>
      <p:sp>
        <p:nvSpPr>
          <p:cNvPr id="62" name="Picture Placeholder 2">
            <a:extLst>
              <a:ext uri="{FF2B5EF4-FFF2-40B4-BE49-F238E27FC236}">
                <a16:creationId xmlns:a16="http://schemas.microsoft.com/office/drawing/2014/main" id="{67F42A5B-C84E-4A80-80C5-CE513399D3B0}"/>
              </a:ext>
            </a:extLst>
          </p:cNvPr>
          <p:cNvSpPr>
            <a:spLocks noGrp="1"/>
          </p:cNvSpPr>
          <p:nvPr>
            <p:ph type="pic" sz="quarter" idx="37" hasCustomPrompt="1"/>
          </p:nvPr>
        </p:nvSpPr>
        <p:spPr>
          <a:xfrm>
            <a:off x="4290832" y="2247900"/>
            <a:ext cx="926082" cy="690562"/>
          </a:xfrm>
        </p:spPr>
        <p:txBody>
          <a:bodyPr anchor="ctr"/>
          <a:lstStyle>
            <a:lvl1pPr marL="0" indent="0" algn="ctr">
              <a:buFontTx/>
              <a:buNone/>
              <a:defRPr sz="1000"/>
            </a:lvl1pPr>
          </a:lstStyle>
          <a:p>
            <a:r>
              <a:rPr lang="en-US" dirty="0"/>
              <a:t>Click to add picture</a:t>
            </a:r>
          </a:p>
        </p:txBody>
      </p:sp>
      <p:sp>
        <p:nvSpPr>
          <p:cNvPr id="63" name="Picture Placeholder 3">
            <a:extLst>
              <a:ext uri="{FF2B5EF4-FFF2-40B4-BE49-F238E27FC236}">
                <a16:creationId xmlns:a16="http://schemas.microsoft.com/office/drawing/2014/main" id="{6729648B-4E98-4C96-BC17-5B353C77CCF3}"/>
              </a:ext>
            </a:extLst>
          </p:cNvPr>
          <p:cNvSpPr>
            <a:spLocks noGrp="1"/>
          </p:cNvSpPr>
          <p:nvPr>
            <p:ph type="pic" sz="quarter" idx="38" hasCustomPrompt="1"/>
          </p:nvPr>
        </p:nvSpPr>
        <p:spPr>
          <a:xfrm>
            <a:off x="6952567" y="2247900"/>
            <a:ext cx="926082" cy="690562"/>
          </a:xfrm>
        </p:spPr>
        <p:txBody>
          <a:bodyPr anchor="ctr"/>
          <a:lstStyle>
            <a:lvl1pPr marL="0" indent="0" algn="ctr">
              <a:buFontTx/>
              <a:buNone/>
              <a:defRPr sz="1000"/>
            </a:lvl1pPr>
          </a:lstStyle>
          <a:p>
            <a:r>
              <a:rPr lang="en-US" dirty="0"/>
              <a:t>Click to add picture</a:t>
            </a:r>
          </a:p>
        </p:txBody>
      </p:sp>
      <p:sp>
        <p:nvSpPr>
          <p:cNvPr id="64" name="Picture Placeholder 4">
            <a:extLst>
              <a:ext uri="{FF2B5EF4-FFF2-40B4-BE49-F238E27FC236}">
                <a16:creationId xmlns:a16="http://schemas.microsoft.com/office/drawing/2014/main" id="{79DD5C62-064E-4781-8EBE-FCAECA373FD5}"/>
              </a:ext>
            </a:extLst>
          </p:cNvPr>
          <p:cNvSpPr>
            <a:spLocks noGrp="1"/>
          </p:cNvSpPr>
          <p:nvPr>
            <p:ph type="pic" sz="quarter" idx="39" hasCustomPrompt="1"/>
          </p:nvPr>
        </p:nvSpPr>
        <p:spPr>
          <a:xfrm>
            <a:off x="9626771" y="2247900"/>
            <a:ext cx="926082" cy="690562"/>
          </a:xfrm>
        </p:spPr>
        <p:txBody>
          <a:bodyPr anchor="ctr"/>
          <a:lstStyle>
            <a:lvl1pPr marL="0" indent="0" algn="ctr">
              <a:buFontTx/>
              <a:buNone/>
              <a:defRPr sz="1000"/>
            </a:lvl1pPr>
          </a:lstStyle>
          <a:p>
            <a:r>
              <a:rPr lang="en-US" dirty="0"/>
              <a:t>Click to add picture</a:t>
            </a:r>
          </a:p>
        </p:txBody>
      </p:sp>
      <p:sp>
        <p:nvSpPr>
          <p:cNvPr id="31" name="Subtitle">
            <a:extLst>
              <a:ext uri="{FF2B5EF4-FFF2-40B4-BE49-F238E27FC236}">
                <a16:creationId xmlns:a16="http://schemas.microsoft.com/office/drawing/2014/main" id="{AAAFBE65-3270-4A44-8EAA-BB4B1F558BC9}"/>
              </a:ext>
            </a:extLst>
          </p:cNvPr>
          <p:cNvSpPr>
            <a:spLocks noGrp="1"/>
          </p:cNvSpPr>
          <p:nvPr>
            <p:ph type="body" sz="quarter" idx="15" hasCustomPrompt="1"/>
          </p:nvPr>
        </p:nvSpPr>
        <p:spPr>
          <a:xfrm>
            <a:off x="515242" y="957945"/>
            <a:ext cx="11157095" cy="395302"/>
          </a:xfrm>
        </p:spPr>
        <p:txBody>
          <a:bodyPr wrap="square" lIns="0" tIns="46800" rIns="0" bIns="46800">
            <a:noAutofit/>
          </a:bodyPr>
          <a:lstStyle>
            <a:lvl1pPr marL="0" indent="0">
              <a:spcBef>
                <a:spcPts val="830"/>
              </a:spcBef>
              <a:buFontTx/>
              <a:buNone/>
              <a:defRPr sz="1998" b="0">
                <a:latin typeface="+mj-lt"/>
              </a:defRPr>
            </a:lvl1pPr>
          </a:lstStyle>
          <a:p>
            <a:pPr lvl="0"/>
            <a:r>
              <a:rPr lang="en-US" dirty="0"/>
              <a:t>Click to add subtitle</a:t>
            </a:r>
          </a:p>
        </p:txBody>
      </p:sp>
      <p:sp>
        <p:nvSpPr>
          <p:cNvPr id="32" name="Title">
            <a:extLst>
              <a:ext uri="{FF2B5EF4-FFF2-40B4-BE49-F238E27FC236}">
                <a16:creationId xmlns:a16="http://schemas.microsoft.com/office/drawing/2014/main" id="{4B4DA10C-581F-4C74-8BFC-76EE3696623B}"/>
              </a:ext>
            </a:extLst>
          </p:cNvPr>
          <p:cNvSpPr>
            <a:spLocks noGrp="1"/>
          </p:cNvSpPr>
          <p:nvPr>
            <p:ph type="title" hasCustomPrompt="1"/>
          </p:nvPr>
        </p:nvSpPr>
        <p:spPr>
          <a:xfrm>
            <a:off x="515242" y="446012"/>
            <a:ext cx="11157095" cy="525401"/>
          </a:xfrm>
          <a:prstGeom prst="rect">
            <a:avLst/>
          </a:prstGeom>
        </p:spPr>
        <p:txBody>
          <a:bodyPr/>
          <a:lstStyle>
            <a:lvl1pPr>
              <a:defRPr/>
            </a:lvl1pPr>
          </a:lstStyle>
          <a:p>
            <a:r>
              <a:rPr lang="en-US" dirty="0"/>
              <a:t>Click to add title</a:t>
            </a:r>
            <a:endParaRPr lang="en-IN" dirty="0"/>
          </a:p>
        </p:txBody>
      </p:sp>
      <p:sp>
        <p:nvSpPr>
          <p:cNvPr id="2" name="Date Placeholder 1">
            <a:extLst>
              <a:ext uri="{FF2B5EF4-FFF2-40B4-BE49-F238E27FC236}">
                <a16:creationId xmlns:a16="http://schemas.microsoft.com/office/drawing/2014/main" id="{7CB8A6BC-2C1A-4BF5-B46E-F127FC63D89E}"/>
              </a:ext>
            </a:extLst>
          </p:cNvPr>
          <p:cNvSpPr>
            <a:spLocks noGrp="1"/>
          </p:cNvSpPr>
          <p:nvPr>
            <p:ph type="dt" sz="half" idx="40"/>
          </p:nvPr>
        </p:nvSpPr>
        <p:spPr/>
        <p:txBody>
          <a:bodyPr/>
          <a:lstStyle/>
          <a:p>
            <a:r>
              <a:rPr lang="en-US"/>
              <a:t>31 / Marzo / 2022</a:t>
            </a:r>
            <a:endParaRPr lang="en-US" dirty="0"/>
          </a:p>
        </p:txBody>
      </p:sp>
      <p:sp>
        <p:nvSpPr>
          <p:cNvPr id="4" name="Footer Placeholder 3">
            <a:extLst>
              <a:ext uri="{FF2B5EF4-FFF2-40B4-BE49-F238E27FC236}">
                <a16:creationId xmlns:a16="http://schemas.microsoft.com/office/drawing/2014/main" id="{19BBE39D-9958-4A41-AB8A-0166D9A73466}"/>
              </a:ext>
            </a:extLst>
          </p:cNvPr>
          <p:cNvSpPr>
            <a:spLocks noGrp="1"/>
          </p:cNvSpPr>
          <p:nvPr>
            <p:ph type="ftr" sz="quarter" idx="41"/>
          </p:nvPr>
        </p:nvSpPr>
        <p:spPr/>
        <p:txBody>
          <a:bodyPr/>
          <a:lstStyle/>
          <a:p>
            <a:r>
              <a:rPr lang="es-ES"/>
              <a:t>Jornada INSST - ¿Cómo hacer qué?</a:t>
            </a:r>
            <a:endParaRPr lang="en-US" dirty="0"/>
          </a:p>
        </p:txBody>
      </p:sp>
      <p:sp>
        <p:nvSpPr>
          <p:cNvPr id="6" name="Slide Number Placeholder 5">
            <a:extLst>
              <a:ext uri="{FF2B5EF4-FFF2-40B4-BE49-F238E27FC236}">
                <a16:creationId xmlns:a16="http://schemas.microsoft.com/office/drawing/2014/main" id="{2EF3F330-880B-4A40-9436-45A15DEFE9BA}"/>
              </a:ext>
            </a:extLst>
          </p:cNvPr>
          <p:cNvSpPr>
            <a:spLocks noGrp="1"/>
          </p:cNvSpPr>
          <p:nvPr>
            <p:ph type="sldNum" sz="quarter" idx="42"/>
          </p:nvPr>
        </p:nvSpPr>
        <p:spPr/>
        <p:txBody>
          <a:bodyPr/>
          <a:lstStyle/>
          <a:p>
            <a:fld id="{0FB90C2E-4A2E-4FB3-9E31-0E4408463F2B}" type="slidenum">
              <a:rPr lang="en-US" smtClean="0"/>
              <a:pPr/>
              <a:t>‹Nº›</a:t>
            </a:fld>
            <a:endParaRPr lang="en-US" dirty="0"/>
          </a:p>
        </p:txBody>
      </p:sp>
    </p:spTree>
    <p:custDataLst>
      <p:tags r:id="rId1"/>
    </p:custDataLst>
    <p:extLst>
      <p:ext uri="{BB962C8B-B14F-4D97-AF65-F5344CB8AC3E}">
        <p14:creationId xmlns:p14="http://schemas.microsoft.com/office/powerpoint/2010/main" val="4999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Images and Content with Subtitl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63E72827-BAE4-46D1-ACC8-FFFDC9D3B45F}"/>
              </a:ext>
            </a:extLst>
          </p:cNvPr>
          <p:cNvSpPr>
            <a:spLocks noGrp="1"/>
          </p:cNvSpPr>
          <p:nvPr>
            <p:ph type="pic" sz="quarter" idx="16" hasCustomPrompt="1"/>
          </p:nvPr>
        </p:nvSpPr>
        <p:spPr>
          <a:xfrm>
            <a:off x="723467" y="1529562"/>
            <a:ext cx="2429367" cy="3323954"/>
          </a:xfrm>
        </p:spPr>
        <p:txBody>
          <a:bodyPr anchor="ctr"/>
          <a:lstStyle>
            <a:lvl1pPr marL="0" indent="0" algn="ctr">
              <a:buFontTx/>
              <a:buNone/>
              <a:defRPr sz="1400">
                <a:solidFill>
                  <a:schemeClr val="tx1"/>
                </a:solidFill>
              </a:defRPr>
            </a:lvl1pPr>
          </a:lstStyle>
          <a:p>
            <a:r>
              <a:rPr lang="en-US" dirty="0"/>
              <a:t>Click to add picture</a:t>
            </a:r>
          </a:p>
        </p:txBody>
      </p:sp>
      <p:sp>
        <p:nvSpPr>
          <p:cNvPr id="6" name="Text Placeholder 1">
            <a:extLst>
              <a:ext uri="{FF2B5EF4-FFF2-40B4-BE49-F238E27FC236}">
                <a16:creationId xmlns:a16="http://schemas.microsoft.com/office/drawing/2014/main" id="{72DA89DC-F531-4D39-BE82-DD646F4E77E9}"/>
              </a:ext>
            </a:extLst>
          </p:cNvPr>
          <p:cNvSpPr>
            <a:spLocks noGrp="1"/>
          </p:cNvSpPr>
          <p:nvPr>
            <p:ph type="body" sz="quarter" idx="24" hasCustomPrompt="1"/>
          </p:nvPr>
        </p:nvSpPr>
        <p:spPr>
          <a:xfrm>
            <a:off x="723467" y="5018581"/>
            <a:ext cx="2430022" cy="638934"/>
          </a:xfrm>
        </p:spPr>
        <p:txBody>
          <a:bodyPr/>
          <a:lstStyle>
            <a:lvl1pPr marL="0" indent="0" algn="l" defTabSz="685594" rtl="0" eaLnBrk="1" latinLnBrk="0" hangingPunct="1">
              <a:lnSpc>
                <a:spcPct val="100000"/>
              </a:lnSpc>
              <a:spcBef>
                <a:spcPts val="750"/>
              </a:spcBef>
              <a:buFont typeface="Arial" panose="020B0604020202020204" pitchFamily="34" charset="0"/>
              <a:buNone/>
              <a:defRPr lang="en-IN" sz="1400" kern="1200" dirty="0">
                <a:solidFill>
                  <a:schemeClr val="tx1"/>
                </a:solidFill>
                <a:latin typeface="+mj-lt"/>
                <a:ea typeface="+mn-ea"/>
                <a:cs typeface="+mn-cs"/>
              </a:defRPr>
            </a:lvl1pPr>
            <a:lvl2pPr marL="257021" indent="0">
              <a:buFontTx/>
              <a:buNone/>
              <a:defRPr/>
            </a:lvl2pPr>
            <a:lvl3pPr marL="542599" indent="0">
              <a:buFontTx/>
              <a:buNone/>
              <a:defRPr/>
            </a:lvl3pPr>
            <a:lvl4pPr marL="752024" indent="0">
              <a:buFontTx/>
              <a:buNone/>
              <a:defRPr/>
            </a:lvl4pPr>
            <a:lvl5pPr marL="990006" indent="0">
              <a:buFontTx/>
              <a:buNone/>
              <a:defRPr/>
            </a:lvl5pPr>
          </a:lstStyle>
          <a:p>
            <a:pPr lvl="0"/>
            <a:r>
              <a:rPr lang="en-US" dirty="0"/>
              <a:t>Click to add text</a:t>
            </a:r>
          </a:p>
        </p:txBody>
      </p:sp>
      <p:sp>
        <p:nvSpPr>
          <p:cNvPr id="27" name="Picture Placeholder 2">
            <a:extLst>
              <a:ext uri="{FF2B5EF4-FFF2-40B4-BE49-F238E27FC236}">
                <a16:creationId xmlns:a16="http://schemas.microsoft.com/office/drawing/2014/main" id="{AD03A4DE-48F1-42E0-BF7A-B0AC7C03EC10}"/>
              </a:ext>
            </a:extLst>
          </p:cNvPr>
          <p:cNvSpPr>
            <a:spLocks noGrp="1"/>
          </p:cNvSpPr>
          <p:nvPr>
            <p:ph type="pic" sz="quarter" idx="25" hasCustomPrompt="1"/>
          </p:nvPr>
        </p:nvSpPr>
        <p:spPr>
          <a:xfrm>
            <a:off x="3475475" y="1529562"/>
            <a:ext cx="2429367" cy="3323954"/>
          </a:xfrm>
        </p:spPr>
        <p:txBody>
          <a:bodyPr anchor="ctr"/>
          <a:lstStyle>
            <a:lvl1pPr marL="0" indent="0" algn="ctr">
              <a:buFontTx/>
              <a:buNone/>
              <a:defRPr sz="1400">
                <a:solidFill>
                  <a:schemeClr val="tx1"/>
                </a:solidFill>
              </a:defRPr>
            </a:lvl1pPr>
          </a:lstStyle>
          <a:p>
            <a:r>
              <a:rPr lang="en-US" dirty="0"/>
              <a:t>Click to add picture</a:t>
            </a:r>
          </a:p>
        </p:txBody>
      </p:sp>
      <p:sp>
        <p:nvSpPr>
          <p:cNvPr id="28" name="Text Placeholder 2">
            <a:extLst>
              <a:ext uri="{FF2B5EF4-FFF2-40B4-BE49-F238E27FC236}">
                <a16:creationId xmlns:a16="http://schemas.microsoft.com/office/drawing/2014/main" id="{35A12F69-C44E-4BE5-B42F-12CCD2BC1E2B}"/>
              </a:ext>
            </a:extLst>
          </p:cNvPr>
          <p:cNvSpPr>
            <a:spLocks noGrp="1"/>
          </p:cNvSpPr>
          <p:nvPr>
            <p:ph type="body" sz="quarter" idx="26" hasCustomPrompt="1"/>
          </p:nvPr>
        </p:nvSpPr>
        <p:spPr>
          <a:xfrm>
            <a:off x="3475476" y="5018581"/>
            <a:ext cx="2430022" cy="638934"/>
          </a:xfrm>
        </p:spPr>
        <p:txBody>
          <a:bodyPr/>
          <a:lstStyle>
            <a:lvl1pPr marL="0" indent="0" algn="l" defTabSz="685594" rtl="0" eaLnBrk="1" latinLnBrk="0" hangingPunct="1">
              <a:lnSpc>
                <a:spcPct val="100000"/>
              </a:lnSpc>
              <a:spcBef>
                <a:spcPts val="750"/>
              </a:spcBef>
              <a:buFont typeface="Arial" panose="020B0604020202020204" pitchFamily="34" charset="0"/>
              <a:buNone/>
              <a:defRPr lang="en-IN" sz="1400" kern="1200" dirty="0">
                <a:solidFill>
                  <a:schemeClr val="tx1"/>
                </a:solidFill>
                <a:latin typeface="+mj-lt"/>
                <a:ea typeface="+mn-ea"/>
                <a:cs typeface="+mn-cs"/>
              </a:defRPr>
            </a:lvl1pPr>
            <a:lvl2pPr marL="257021" indent="0">
              <a:buFontTx/>
              <a:buNone/>
              <a:defRPr/>
            </a:lvl2pPr>
            <a:lvl3pPr marL="542599" indent="0">
              <a:buFontTx/>
              <a:buNone/>
              <a:defRPr/>
            </a:lvl3pPr>
            <a:lvl4pPr marL="752024" indent="0">
              <a:buFontTx/>
              <a:buNone/>
              <a:defRPr/>
            </a:lvl4pPr>
            <a:lvl5pPr marL="990006" indent="0">
              <a:buFontTx/>
              <a:buNone/>
              <a:defRPr/>
            </a:lvl5pPr>
          </a:lstStyle>
          <a:p>
            <a:pPr lvl="0"/>
            <a:r>
              <a:rPr lang="en-US" dirty="0"/>
              <a:t>Click to add text</a:t>
            </a:r>
          </a:p>
        </p:txBody>
      </p:sp>
      <p:sp>
        <p:nvSpPr>
          <p:cNvPr id="29" name="Picture Placeholder 3">
            <a:extLst>
              <a:ext uri="{FF2B5EF4-FFF2-40B4-BE49-F238E27FC236}">
                <a16:creationId xmlns:a16="http://schemas.microsoft.com/office/drawing/2014/main" id="{713873F7-9D90-4BFD-B160-078F6BDBBD26}"/>
              </a:ext>
            </a:extLst>
          </p:cNvPr>
          <p:cNvSpPr>
            <a:spLocks noGrp="1"/>
          </p:cNvSpPr>
          <p:nvPr>
            <p:ph type="pic" sz="quarter" idx="27" hasCustomPrompt="1"/>
          </p:nvPr>
        </p:nvSpPr>
        <p:spPr>
          <a:xfrm>
            <a:off x="6237006" y="1529562"/>
            <a:ext cx="2429367" cy="3323954"/>
          </a:xfrm>
        </p:spPr>
        <p:txBody>
          <a:bodyPr anchor="ctr"/>
          <a:lstStyle>
            <a:lvl1pPr marL="0" indent="0" algn="ctr">
              <a:buFontTx/>
              <a:buNone/>
              <a:defRPr sz="1400">
                <a:solidFill>
                  <a:schemeClr val="tx1"/>
                </a:solidFill>
              </a:defRPr>
            </a:lvl1pPr>
          </a:lstStyle>
          <a:p>
            <a:r>
              <a:rPr lang="en-US" dirty="0"/>
              <a:t>Click to add picture</a:t>
            </a:r>
          </a:p>
        </p:txBody>
      </p:sp>
      <p:sp>
        <p:nvSpPr>
          <p:cNvPr id="30" name="Text Placeholder 3">
            <a:extLst>
              <a:ext uri="{FF2B5EF4-FFF2-40B4-BE49-F238E27FC236}">
                <a16:creationId xmlns:a16="http://schemas.microsoft.com/office/drawing/2014/main" id="{CF6DF924-EDAE-44B4-85A0-D2072A5731CD}"/>
              </a:ext>
            </a:extLst>
          </p:cNvPr>
          <p:cNvSpPr>
            <a:spLocks noGrp="1"/>
          </p:cNvSpPr>
          <p:nvPr>
            <p:ph type="body" sz="quarter" idx="28" hasCustomPrompt="1"/>
          </p:nvPr>
        </p:nvSpPr>
        <p:spPr>
          <a:xfrm>
            <a:off x="6237006" y="5018581"/>
            <a:ext cx="2430022" cy="638934"/>
          </a:xfrm>
        </p:spPr>
        <p:txBody>
          <a:bodyPr/>
          <a:lstStyle>
            <a:lvl1pPr marL="0" indent="0" algn="l" defTabSz="685594" rtl="0" eaLnBrk="1" latinLnBrk="0" hangingPunct="1">
              <a:lnSpc>
                <a:spcPct val="100000"/>
              </a:lnSpc>
              <a:spcBef>
                <a:spcPts val="750"/>
              </a:spcBef>
              <a:buFont typeface="Arial" panose="020B0604020202020204" pitchFamily="34" charset="0"/>
              <a:buNone/>
              <a:defRPr lang="en-IN" sz="1400" kern="1200" dirty="0">
                <a:solidFill>
                  <a:schemeClr val="tx1"/>
                </a:solidFill>
                <a:latin typeface="+mj-lt"/>
                <a:ea typeface="+mn-ea"/>
                <a:cs typeface="+mn-cs"/>
              </a:defRPr>
            </a:lvl1pPr>
            <a:lvl2pPr marL="257021" indent="0">
              <a:buFontTx/>
              <a:buNone/>
              <a:defRPr/>
            </a:lvl2pPr>
            <a:lvl3pPr marL="542599" indent="0">
              <a:buFontTx/>
              <a:buNone/>
              <a:defRPr/>
            </a:lvl3pPr>
            <a:lvl4pPr marL="752024" indent="0">
              <a:buFontTx/>
              <a:buNone/>
              <a:defRPr/>
            </a:lvl4pPr>
            <a:lvl5pPr marL="990006" indent="0">
              <a:buFontTx/>
              <a:buNone/>
              <a:defRPr/>
            </a:lvl5pPr>
          </a:lstStyle>
          <a:p>
            <a:pPr lvl="0"/>
            <a:r>
              <a:rPr lang="en-US" dirty="0"/>
              <a:t>Click to add text</a:t>
            </a:r>
          </a:p>
        </p:txBody>
      </p:sp>
      <p:sp>
        <p:nvSpPr>
          <p:cNvPr id="31" name="Picture Placeholder 4">
            <a:extLst>
              <a:ext uri="{FF2B5EF4-FFF2-40B4-BE49-F238E27FC236}">
                <a16:creationId xmlns:a16="http://schemas.microsoft.com/office/drawing/2014/main" id="{84435F61-5104-4F87-9B16-7D19BF8832AE}"/>
              </a:ext>
            </a:extLst>
          </p:cNvPr>
          <p:cNvSpPr>
            <a:spLocks noGrp="1"/>
          </p:cNvSpPr>
          <p:nvPr>
            <p:ph type="pic" sz="quarter" idx="29" hasCustomPrompt="1"/>
          </p:nvPr>
        </p:nvSpPr>
        <p:spPr>
          <a:xfrm>
            <a:off x="9008059" y="1529562"/>
            <a:ext cx="2429367" cy="3323954"/>
          </a:xfrm>
        </p:spPr>
        <p:txBody>
          <a:bodyPr anchor="ctr"/>
          <a:lstStyle>
            <a:lvl1pPr marL="0" indent="0" algn="ctr">
              <a:buFontTx/>
              <a:buNone/>
              <a:defRPr sz="1400">
                <a:solidFill>
                  <a:schemeClr val="tx1"/>
                </a:solidFill>
              </a:defRPr>
            </a:lvl1pPr>
          </a:lstStyle>
          <a:p>
            <a:r>
              <a:rPr lang="en-US" dirty="0"/>
              <a:t>Click to add picture</a:t>
            </a:r>
          </a:p>
        </p:txBody>
      </p:sp>
      <p:sp>
        <p:nvSpPr>
          <p:cNvPr id="32" name="Text Placeholder 4">
            <a:extLst>
              <a:ext uri="{FF2B5EF4-FFF2-40B4-BE49-F238E27FC236}">
                <a16:creationId xmlns:a16="http://schemas.microsoft.com/office/drawing/2014/main" id="{A3B41CE6-F9A3-475B-9680-33A8BBB590A9}"/>
              </a:ext>
            </a:extLst>
          </p:cNvPr>
          <p:cNvSpPr>
            <a:spLocks noGrp="1"/>
          </p:cNvSpPr>
          <p:nvPr>
            <p:ph type="body" sz="quarter" idx="30" hasCustomPrompt="1"/>
          </p:nvPr>
        </p:nvSpPr>
        <p:spPr>
          <a:xfrm>
            <a:off x="9008060" y="5018581"/>
            <a:ext cx="2430022" cy="638934"/>
          </a:xfrm>
        </p:spPr>
        <p:txBody>
          <a:bodyPr/>
          <a:lstStyle>
            <a:lvl1pPr marL="0" indent="0" algn="l" defTabSz="685594" rtl="0" eaLnBrk="1" latinLnBrk="0" hangingPunct="1">
              <a:lnSpc>
                <a:spcPct val="100000"/>
              </a:lnSpc>
              <a:spcBef>
                <a:spcPts val="750"/>
              </a:spcBef>
              <a:buFont typeface="Arial" panose="020B0604020202020204" pitchFamily="34" charset="0"/>
              <a:buNone/>
              <a:defRPr lang="en-IN" sz="1400" kern="1200" dirty="0">
                <a:solidFill>
                  <a:schemeClr val="tx1"/>
                </a:solidFill>
                <a:latin typeface="+mj-lt"/>
                <a:ea typeface="+mn-ea"/>
                <a:cs typeface="+mn-cs"/>
              </a:defRPr>
            </a:lvl1pPr>
            <a:lvl2pPr marL="257021" indent="0">
              <a:buFontTx/>
              <a:buNone/>
              <a:defRPr/>
            </a:lvl2pPr>
            <a:lvl3pPr marL="542599" indent="0">
              <a:buFontTx/>
              <a:buNone/>
              <a:defRPr/>
            </a:lvl3pPr>
            <a:lvl4pPr marL="752024" indent="0">
              <a:buFontTx/>
              <a:buNone/>
              <a:defRPr/>
            </a:lvl4pPr>
            <a:lvl5pPr marL="990006" indent="0">
              <a:buFontTx/>
              <a:buNone/>
              <a:defRPr/>
            </a:lvl5pPr>
          </a:lstStyle>
          <a:p>
            <a:pPr lvl="0"/>
            <a:r>
              <a:rPr lang="en-US" dirty="0"/>
              <a:t>Click to add text</a:t>
            </a:r>
          </a:p>
        </p:txBody>
      </p:sp>
      <p:sp>
        <p:nvSpPr>
          <p:cNvPr id="15" name="Subtitle">
            <a:extLst>
              <a:ext uri="{FF2B5EF4-FFF2-40B4-BE49-F238E27FC236}">
                <a16:creationId xmlns:a16="http://schemas.microsoft.com/office/drawing/2014/main" id="{34A86A08-9874-4CA4-B232-D1FDC60B1D3F}"/>
              </a:ext>
            </a:extLst>
          </p:cNvPr>
          <p:cNvSpPr>
            <a:spLocks noGrp="1"/>
          </p:cNvSpPr>
          <p:nvPr>
            <p:ph type="body" sz="quarter" idx="15" hasCustomPrompt="1"/>
          </p:nvPr>
        </p:nvSpPr>
        <p:spPr>
          <a:xfrm>
            <a:off x="514800" y="957945"/>
            <a:ext cx="11157095" cy="395302"/>
          </a:xfrm>
        </p:spPr>
        <p:txBody>
          <a:bodyPr wrap="square" lIns="0" tIns="46800" rIns="0" bIns="46800">
            <a:noAutofit/>
          </a:bodyPr>
          <a:lstStyle>
            <a:lvl1pPr marL="0" indent="0">
              <a:spcBef>
                <a:spcPts val="830"/>
              </a:spcBef>
              <a:buFontTx/>
              <a:buNone/>
              <a:defRPr sz="1998" b="0">
                <a:latin typeface="+mj-lt"/>
              </a:defRPr>
            </a:lvl1pPr>
          </a:lstStyle>
          <a:p>
            <a:pPr lvl="0"/>
            <a:r>
              <a:rPr lang="en-US" dirty="0"/>
              <a:t>Click to add subtitle</a:t>
            </a:r>
          </a:p>
        </p:txBody>
      </p:sp>
      <p:sp>
        <p:nvSpPr>
          <p:cNvPr id="16" name="Title">
            <a:extLst>
              <a:ext uri="{FF2B5EF4-FFF2-40B4-BE49-F238E27FC236}">
                <a16:creationId xmlns:a16="http://schemas.microsoft.com/office/drawing/2014/main" id="{DE03D53F-C2D1-4CE4-AC7B-26AD24A8E812}"/>
              </a:ext>
            </a:extLst>
          </p:cNvPr>
          <p:cNvSpPr>
            <a:spLocks noGrp="1"/>
          </p:cNvSpPr>
          <p:nvPr>
            <p:ph type="title" hasCustomPrompt="1"/>
          </p:nvPr>
        </p:nvSpPr>
        <p:spPr>
          <a:xfrm>
            <a:off x="514800" y="446012"/>
            <a:ext cx="11157095" cy="525401"/>
          </a:xfrm>
          <a:prstGeom prst="rect">
            <a:avLst/>
          </a:prstGeom>
        </p:spPr>
        <p:txBody>
          <a:bodyPr/>
          <a:lstStyle>
            <a:lvl1pPr>
              <a:defRPr/>
            </a:lvl1pPr>
          </a:lstStyle>
          <a:p>
            <a:r>
              <a:rPr lang="en-US" dirty="0"/>
              <a:t>Click to add title</a:t>
            </a:r>
            <a:endParaRPr lang="en-IN" dirty="0"/>
          </a:p>
        </p:txBody>
      </p:sp>
      <p:sp>
        <p:nvSpPr>
          <p:cNvPr id="2" name="Date Placeholder 1">
            <a:extLst>
              <a:ext uri="{FF2B5EF4-FFF2-40B4-BE49-F238E27FC236}">
                <a16:creationId xmlns:a16="http://schemas.microsoft.com/office/drawing/2014/main" id="{E2CC6B26-873A-4518-A442-C9794664A5BD}"/>
              </a:ext>
            </a:extLst>
          </p:cNvPr>
          <p:cNvSpPr>
            <a:spLocks noGrp="1"/>
          </p:cNvSpPr>
          <p:nvPr>
            <p:ph type="dt" sz="half" idx="31"/>
          </p:nvPr>
        </p:nvSpPr>
        <p:spPr/>
        <p:txBody>
          <a:bodyPr/>
          <a:lstStyle/>
          <a:p>
            <a:r>
              <a:rPr lang="en-US"/>
              <a:t>31 / Marzo / 2022</a:t>
            </a:r>
            <a:endParaRPr lang="en-US" dirty="0"/>
          </a:p>
        </p:txBody>
      </p:sp>
      <p:sp>
        <p:nvSpPr>
          <p:cNvPr id="3" name="Footer Placeholder 2">
            <a:extLst>
              <a:ext uri="{FF2B5EF4-FFF2-40B4-BE49-F238E27FC236}">
                <a16:creationId xmlns:a16="http://schemas.microsoft.com/office/drawing/2014/main" id="{EE6B384C-E3E1-4CE2-B5E2-4E424F515038}"/>
              </a:ext>
            </a:extLst>
          </p:cNvPr>
          <p:cNvSpPr>
            <a:spLocks noGrp="1"/>
          </p:cNvSpPr>
          <p:nvPr>
            <p:ph type="ftr" sz="quarter" idx="32"/>
          </p:nvPr>
        </p:nvSpPr>
        <p:spPr/>
        <p:txBody>
          <a:bodyPr/>
          <a:lstStyle/>
          <a:p>
            <a:r>
              <a:rPr lang="es-ES"/>
              <a:t>Jornada INSST - ¿Cómo hacer qué?</a:t>
            </a:r>
            <a:endParaRPr lang="en-US" dirty="0"/>
          </a:p>
        </p:txBody>
      </p:sp>
      <p:sp>
        <p:nvSpPr>
          <p:cNvPr id="4" name="Slide Number Placeholder 3">
            <a:extLst>
              <a:ext uri="{FF2B5EF4-FFF2-40B4-BE49-F238E27FC236}">
                <a16:creationId xmlns:a16="http://schemas.microsoft.com/office/drawing/2014/main" id="{9244BA62-C6F2-44C9-A798-681F8A2B7D68}"/>
              </a:ext>
            </a:extLst>
          </p:cNvPr>
          <p:cNvSpPr>
            <a:spLocks noGrp="1"/>
          </p:cNvSpPr>
          <p:nvPr>
            <p:ph type="sldNum" sz="quarter" idx="33"/>
          </p:nvPr>
        </p:nvSpPr>
        <p:spPr/>
        <p:txBody>
          <a:bodyPr/>
          <a:lstStyle/>
          <a:p>
            <a:fld id="{0FB90C2E-4A2E-4FB3-9E31-0E4408463F2B}" type="slidenum">
              <a:rPr lang="en-US" smtClean="0"/>
              <a:pPr/>
              <a:t>‹Nº›</a:t>
            </a:fld>
            <a:endParaRPr lang="en-US" dirty="0"/>
          </a:p>
        </p:txBody>
      </p:sp>
    </p:spTree>
    <p:custDataLst>
      <p:tags r:id="rId1"/>
    </p:custDataLst>
    <p:extLst>
      <p:ext uri="{BB962C8B-B14F-4D97-AF65-F5344CB8AC3E}">
        <p14:creationId xmlns:p14="http://schemas.microsoft.com/office/powerpoint/2010/main" val="293913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ven box Grid with Title and Subtitle">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8D82BC7-7259-42AD-AD63-A19C5B24A8F2}"/>
              </a:ext>
            </a:extLst>
          </p:cNvPr>
          <p:cNvSpPr>
            <a:spLocks noGrp="1"/>
          </p:cNvSpPr>
          <p:nvPr>
            <p:ph type="dt" sz="half" idx="31"/>
          </p:nvPr>
        </p:nvSpPr>
        <p:spPr/>
        <p:txBody>
          <a:bodyPr/>
          <a:lstStyle/>
          <a:p>
            <a:r>
              <a:rPr lang="en-US"/>
              <a:t>31 / Marzo / 2022</a:t>
            </a:r>
            <a:endParaRPr lang="en-US" dirty="0"/>
          </a:p>
        </p:txBody>
      </p:sp>
      <p:sp>
        <p:nvSpPr>
          <p:cNvPr id="8" name="Footer Placeholder 7">
            <a:extLst>
              <a:ext uri="{FF2B5EF4-FFF2-40B4-BE49-F238E27FC236}">
                <a16:creationId xmlns:a16="http://schemas.microsoft.com/office/drawing/2014/main" id="{A6507473-9CEE-47B1-9D3C-6E3E82D29BDB}"/>
              </a:ext>
            </a:extLst>
          </p:cNvPr>
          <p:cNvSpPr>
            <a:spLocks noGrp="1"/>
          </p:cNvSpPr>
          <p:nvPr>
            <p:ph type="ftr" sz="quarter" idx="32"/>
          </p:nvPr>
        </p:nvSpPr>
        <p:spPr/>
        <p:txBody>
          <a:bodyPr/>
          <a:lstStyle/>
          <a:p>
            <a:r>
              <a:rPr lang="es-ES"/>
              <a:t>Jornada INSST - ¿Cómo hacer qué?</a:t>
            </a:r>
            <a:endParaRPr lang="en-US" dirty="0"/>
          </a:p>
        </p:txBody>
      </p:sp>
      <p:sp>
        <p:nvSpPr>
          <p:cNvPr id="10" name="Slide Number Placeholder 9">
            <a:extLst>
              <a:ext uri="{FF2B5EF4-FFF2-40B4-BE49-F238E27FC236}">
                <a16:creationId xmlns:a16="http://schemas.microsoft.com/office/drawing/2014/main" id="{989714D9-D80C-4B1E-A83C-3077B847A24E}"/>
              </a:ext>
            </a:extLst>
          </p:cNvPr>
          <p:cNvSpPr>
            <a:spLocks noGrp="1"/>
          </p:cNvSpPr>
          <p:nvPr>
            <p:ph type="sldNum" sz="quarter" idx="33"/>
          </p:nvPr>
        </p:nvSpPr>
        <p:spPr/>
        <p:txBody>
          <a:bodyPr/>
          <a:lstStyle/>
          <a:p>
            <a:fld id="{0FB90C2E-4A2E-4FB3-9E31-0E4408463F2B}" type="slidenum">
              <a:rPr lang="en-US" smtClean="0"/>
              <a:pPr/>
              <a:t>‹Nº›</a:t>
            </a:fld>
            <a:endParaRPr lang="en-US" dirty="0"/>
          </a:p>
        </p:txBody>
      </p:sp>
      <p:sp>
        <p:nvSpPr>
          <p:cNvPr id="4" name="Content Placeholder 3">
            <a:extLst>
              <a:ext uri="{FF2B5EF4-FFF2-40B4-BE49-F238E27FC236}">
                <a16:creationId xmlns:a16="http://schemas.microsoft.com/office/drawing/2014/main" id="{94959B42-52D4-4DFB-963F-9FEC33F58EF6}"/>
              </a:ext>
            </a:extLst>
          </p:cNvPr>
          <p:cNvSpPr>
            <a:spLocks noGrp="1"/>
          </p:cNvSpPr>
          <p:nvPr>
            <p:ph sz="quarter" idx="34" hasCustomPrompt="1"/>
          </p:nvPr>
        </p:nvSpPr>
        <p:spPr>
          <a:xfrm>
            <a:off x="3176" y="1799565"/>
            <a:ext cx="3290400" cy="1800000"/>
          </a:xfrm>
        </p:spPr>
        <p:txBody>
          <a:bodyPr lIns="180000" tIns="180000"/>
          <a:lstStyle>
            <a:lvl1pPr algn="l">
              <a:defRPr sz="1600"/>
            </a:lvl1pPr>
          </a:lstStyle>
          <a:p>
            <a:pPr lvl="0"/>
            <a:r>
              <a:rPr lang="en-US" dirty="0"/>
              <a:t>Click to add text /picture</a:t>
            </a:r>
            <a:endParaRPr lang="en-IN" dirty="0"/>
          </a:p>
        </p:txBody>
      </p:sp>
      <p:sp>
        <p:nvSpPr>
          <p:cNvPr id="12" name="Content Placeholder 11">
            <a:extLst>
              <a:ext uri="{FF2B5EF4-FFF2-40B4-BE49-F238E27FC236}">
                <a16:creationId xmlns:a16="http://schemas.microsoft.com/office/drawing/2014/main" id="{A4EE41D6-D4DB-4EA5-B42B-04FE13930C84}"/>
              </a:ext>
            </a:extLst>
          </p:cNvPr>
          <p:cNvSpPr>
            <a:spLocks noGrp="1"/>
          </p:cNvSpPr>
          <p:nvPr>
            <p:ph sz="quarter" idx="35" hasCustomPrompt="1"/>
          </p:nvPr>
        </p:nvSpPr>
        <p:spPr>
          <a:xfrm>
            <a:off x="3293576" y="1799565"/>
            <a:ext cx="2808000" cy="3605162"/>
          </a:xfrm>
        </p:spPr>
        <p:txBody>
          <a:bodyPr lIns="180000" tIns="180000"/>
          <a:lstStyle>
            <a:lvl1pPr>
              <a:defRPr sz="1600"/>
            </a:lvl1pPr>
          </a:lstStyle>
          <a:p>
            <a:pPr lvl="0"/>
            <a:r>
              <a:rPr lang="en-IN" dirty="0"/>
              <a:t>Click to add text /picture</a:t>
            </a:r>
          </a:p>
        </p:txBody>
      </p:sp>
      <p:sp>
        <p:nvSpPr>
          <p:cNvPr id="23" name="Content Placeholder 22">
            <a:extLst>
              <a:ext uri="{FF2B5EF4-FFF2-40B4-BE49-F238E27FC236}">
                <a16:creationId xmlns:a16="http://schemas.microsoft.com/office/drawing/2014/main" id="{BCF22E4E-A419-4ECC-A2BE-F0CD3C12E790}"/>
              </a:ext>
            </a:extLst>
          </p:cNvPr>
          <p:cNvSpPr>
            <a:spLocks noGrp="1"/>
          </p:cNvSpPr>
          <p:nvPr>
            <p:ph sz="quarter" idx="36" hasCustomPrompt="1"/>
          </p:nvPr>
        </p:nvSpPr>
        <p:spPr>
          <a:xfrm>
            <a:off x="6105002" y="1799565"/>
            <a:ext cx="2437200" cy="1800000"/>
          </a:xfrm>
        </p:spPr>
        <p:txBody>
          <a:bodyPr lIns="180000" tIns="180000"/>
          <a:lstStyle>
            <a:lvl1pPr>
              <a:defRPr sz="1600"/>
            </a:lvl1pPr>
          </a:lstStyle>
          <a:p>
            <a:pPr lvl="0"/>
            <a:r>
              <a:rPr lang="en-IN" dirty="0"/>
              <a:t>Click to add text /picture</a:t>
            </a:r>
          </a:p>
        </p:txBody>
      </p:sp>
      <p:sp>
        <p:nvSpPr>
          <p:cNvPr id="27" name="Content Placeholder 26">
            <a:extLst>
              <a:ext uri="{FF2B5EF4-FFF2-40B4-BE49-F238E27FC236}">
                <a16:creationId xmlns:a16="http://schemas.microsoft.com/office/drawing/2014/main" id="{81CFA6E3-52E7-461F-A026-D4A2140D6EA2}"/>
              </a:ext>
            </a:extLst>
          </p:cNvPr>
          <p:cNvSpPr>
            <a:spLocks noGrp="1"/>
          </p:cNvSpPr>
          <p:nvPr>
            <p:ph sz="quarter" idx="37" hasCustomPrompt="1"/>
          </p:nvPr>
        </p:nvSpPr>
        <p:spPr>
          <a:xfrm>
            <a:off x="8546963" y="1799565"/>
            <a:ext cx="3644809" cy="1800000"/>
          </a:xfrm>
        </p:spPr>
        <p:txBody>
          <a:bodyPr lIns="180000" tIns="180000"/>
          <a:lstStyle>
            <a:lvl1pPr>
              <a:defRPr sz="1600"/>
            </a:lvl1pPr>
          </a:lstStyle>
          <a:p>
            <a:pPr lvl="0"/>
            <a:r>
              <a:rPr lang="en-IN" dirty="0"/>
              <a:t>Click to add text /picture</a:t>
            </a:r>
          </a:p>
        </p:txBody>
      </p:sp>
      <p:sp>
        <p:nvSpPr>
          <p:cNvPr id="33" name="Content Placeholder 32">
            <a:extLst>
              <a:ext uri="{FF2B5EF4-FFF2-40B4-BE49-F238E27FC236}">
                <a16:creationId xmlns:a16="http://schemas.microsoft.com/office/drawing/2014/main" id="{858C33B5-5046-4EC8-8F03-9B337F263470}"/>
              </a:ext>
            </a:extLst>
          </p:cNvPr>
          <p:cNvSpPr>
            <a:spLocks noGrp="1"/>
          </p:cNvSpPr>
          <p:nvPr>
            <p:ph sz="quarter" idx="38" hasCustomPrompt="1"/>
          </p:nvPr>
        </p:nvSpPr>
        <p:spPr>
          <a:xfrm>
            <a:off x="8546963" y="3604727"/>
            <a:ext cx="3644809" cy="1800000"/>
          </a:xfrm>
        </p:spPr>
        <p:txBody>
          <a:bodyPr lIns="180000" tIns="180000"/>
          <a:lstStyle>
            <a:lvl1pPr>
              <a:defRPr sz="1600"/>
            </a:lvl1pPr>
          </a:lstStyle>
          <a:p>
            <a:pPr lvl="0"/>
            <a:r>
              <a:rPr lang="en-IN" dirty="0"/>
              <a:t>Click to add text /picture</a:t>
            </a:r>
          </a:p>
        </p:txBody>
      </p:sp>
      <p:sp>
        <p:nvSpPr>
          <p:cNvPr id="39" name="Content Placeholder 38">
            <a:extLst>
              <a:ext uri="{FF2B5EF4-FFF2-40B4-BE49-F238E27FC236}">
                <a16:creationId xmlns:a16="http://schemas.microsoft.com/office/drawing/2014/main" id="{BE7EF68E-8418-4296-9997-06B7A8D832C6}"/>
              </a:ext>
            </a:extLst>
          </p:cNvPr>
          <p:cNvSpPr>
            <a:spLocks noGrp="1"/>
          </p:cNvSpPr>
          <p:nvPr>
            <p:ph sz="quarter" idx="39" hasCustomPrompt="1"/>
          </p:nvPr>
        </p:nvSpPr>
        <p:spPr>
          <a:xfrm>
            <a:off x="0" y="3604727"/>
            <a:ext cx="3290400" cy="1800000"/>
          </a:xfrm>
        </p:spPr>
        <p:txBody>
          <a:bodyPr lIns="180000" tIns="180000"/>
          <a:lstStyle>
            <a:lvl1pPr>
              <a:defRPr sz="1600"/>
            </a:lvl1pPr>
          </a:lstStyle>
          <a:p>
            <a:pPr lvl="0"/>
            <a:r>
              <a:rPr lang="en-IN" dirty="0"/>
              <a:t>Click to add text /picture</a:t>
            </a:r>
          </a:p>
        </p:txBody>
      </p:sp>
      <p:sp>
        <p:nvSpPr>
          <p:cNvPr id="43" name="Content Placeholder 42">
            <a:extLst>
              <a:ext uri="{FF2B5EF4-FFF2-40B4-BE49-F238E27FC236}">
                <a16:creationId xmlns:a16="http://schemas.microsoft.com/office/drawing/2014/main" id="{8836D2F1-B414-4353-8EF5-CEADF48C9637}"/>
              </a:ext>
            </a:extLst>
          </p:cNvPr>
          <p:cNvSpPr>
            <a:spLocks noGrp="1"/>
          </p:cNvSpPr>
          <p:nvPr>
            <p:ph sz="quarter" idx="41" hasCustomPrompt="1"/>
          </p:nvPr>
        </p:nvSpPr>
        <p:spPr>
          <a:xfrm>
            <a:off x="6106371" y="3604727"/>
            <a:ext cx="2437200" cy="1800000"/>
          </a:xfrm>
        </p:spPr>
        <p:txBody>
          <a:bodyPr lIns="180000" tIns="180000"/>
          <a:lstStyle>
            <a:lvl1pPr>
              <a:defRPr sz="1600"/>
            </a:lvl1pPr>
          </a:lstStyle>
          <a:p>
            <a:pPr lvl="0"/>
            <a:r>
              <a:rPr lang="en-IN" dirty="0"/>
              <a:t>Click to add text /picture</a:t>
            </a:r>
          </a:p>
        </p:txBody>
      </p:sp>
      <p:sp>
        <p:nvSpPr>
          <p:cNvPr id="14" name="Subtitle">
            <a:extLst>
              <a:ext uri="{FF2B5EF4-FFF2-40B4-BE49-F238E27FC236}">
                <a16:creationId xmlns:a16="http://schemas.microsoft.com/office/drawing/2014/main" id="{5CD9CD56-CB0C-472F-97D8-42A1AC0312D3}"/>
              </a:ext>
            </a:extLst>
          </p:cNvPr>
          <p:cNvSpPr>
            <a:spLocks noGrp="1"/>
          </p:cNvSpPr>
          <p:nvPr>
            <p:ph type="body" sz="quarter" idx="15" hasCustomPrompt="1"/>
          </p:nvPr>
        </p:nvSpPr>
        <p:spPr>
          <a:xfrm>
            <a:off x="514800" y="957945"/>
            <a:ext cx="11157095" cy="395302"/>
          </a:xfrm>
        </p:spPr>
        <p:txBody>
          <a:bodyPr wrap="square" lIns="0" tIns="46800" rIns="0" bIns="46800">
            <a:noAutofit/>
          </a:bodyPr>
          <a:lstStyle>
            <a:lvl1pPr marL="0" indent="0">
              <a:spcBef>
                <a:spcPts val="830"/>
              </a:spcBef>
              <a:buFontTx/>
              <a:buNone/>
              <a:defRPr sz="1998" b="0">
                <a:latin typeface="+mj-lt"/>
              </a:defRPr>
            </a:lvl1pPr>
          </a:lstStyle>
          <a:p>
            <a:pPr lvl="0"/>
            <a:r>
              <a:rPr lang="en-US" dirty="0"/>
              <a:t>Click to add subtitle</a:t>
            </a:r>
          </a:p>
        </p:txBody>
      </p:sp>
      <p:sp>
        <p:nvSpPr>
          <p:cNvPr id="15" name="Title">
            <a:extLst>
              <a:ext uri="{FF2B5EF4-FFF2-40B4-BE49-F238E27FC236}">
                <a16:creationId xmlns:a16="http://schemas.microsoft.com/office/drawing/2014/main" id="{D158B171-8B81-4BF3-A8F3-2A8275A78BF4}"/>
              </a:ext>
            </a:extLst>
          </p:cNvPr>
          <p:cNvSpPr>
            <a:spLocks noGrp="1"/>
          </p:cNvSpPr>
          <p:nvPr>
            <p:ph type="title" hasCustomPrompt="1"/>
          </p:nvPr>
        </p:nvSpPr>
        <p:spPr>
          <a:xfrm>
            <a:off x="514800" y="446012"/>
            <a:ext cx="11157095" cy="525401"/>
          </a:xfrm>
          <a:prstGeom prst="rect">
            <a:avLst/>
          </a:prstGeom>
        </p:spPr>
        <p:txBody>
          <a:bodyPr/>
          <a:lstStyle>
            <a:lvl1pPr>
              <a:defRPr/>
            </a:lvl1pPr>
          </a:lstStyle>
          <a:p>
            <a:r>
              <a:rPr lang="en-US" dirty="0"/>
              <a:t>Click to add title</a:t>
            </a:r>
            <a:endParaRPr lang="en-IN" dirty="0"/>
          </a:p>
        </p:txBody>
      </p:sp>
    </p:spTree>
    <p:custDataLst>
      <p:tags r:id="rId1"/>
    </p:custDataLst>
    <p:extLst>
      <p:ext uri="{BB962C8B-B14F-4D97-AF65-F5344CB8AC3E}">
        <p14:creationId xmlns:p14="http://schemas.microsoft.com/office/powerpoint/2010/main" val="2259961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ven box Grid with content at bottom">
    <p:spTree>
      <p:nvGrpSpPr>
        <p:cNvPr id="1" name=""/>
        <p:cNvGrpSpPr/>
        <p:nvPr/>
      </p:nvGrpSpPr>
      <p:grpSpPr>
        <a:xfrm>
          <a:off x="0" y="0"/>
          <a:ext cx="0" cy="0"/>
          <a:chOff x="0" y="0"/>
          <a:chExt cx="0" cy="0"/>
        </a:xfrm>
      </p:grpSpPr>
      <p:sp>
        <p:nvSpPr>
          <p:cNvPr id="28" name="Text Placeholder 1">
            <a:extLst>
              <a:ext uri="{FF2B5EF4-FFF2-40B4-BE49-F238E27FC236}">
                <a16:creationId xmlns:a16="http://schemas.microsoft.com/office/drawing/2014/main" id="{364C0B7C-4879-4CD9-9059-65505078F85F}"/>
              </a:ext>
            </a:extLst>
          </p:cNvPr>
          <p:cNvSpPr>
            <a:spLocks noGrp="1"/>
          </p:cNvSpPr>
          <p:nvPr>
            <p:ph type="body" sz="quarter" idx="20" hasCustomPrompt="1"/>
          </p:nvPr>
        </p:nvSpPr>
        <p:spPr>
          <a:xfrm>
            <a:off x="502840" y="4739192"/>
            <a:ext cx="11138400" cy="651600"/>
          </a:xfrm>
        </p:spPr>
        <p:txBody>
          <a:bodyPr anchor="t"/>
          <a:lstStyle>
            <a:lvl1pPr marL="0" indent="0" algn="ctr">
              <a:buFontTx/>
              <a:buNone/>
              <a:defRPr sz="1600">
                <a:solidFill>
                  <a:schemeClr val="tx1"/>
                </a:solidFill>
                <a:latin typeface="+mn-lt"/>
              </a:defRPr>
            </a:lvl1pPr>
          </a:lstStyle>
          <a:p>
            <a:pPr lvl="0"/>
            <a:r>
              <a:rPr lang="en-US" dirty="0"/>
              <a:t>Click to add text</a:t>
            </a:r>
          </a:p>
        </p:txBody>
      </p:sp>
      <p:sp>
        <p:nvSpPr>
          <p:cNvPr id="31" name="Title">
            <a:extLst>
              <a:ext uri="{FF2B5EF4-FFF2-40B4-BE49-F238E27FC236}">
                <a16:creationId xmlns:a16="http://schemas.microsoft.com/office/drawing/2014/main" id="{F125A8A4-CC95-4FD2-9D5B-C51AF579D6AF}"/>
              </a:ext>
            </a:extLst>
          </p:cNvPr>
          <p:cNvSpPr>
            <a:spLocks noGrp="1"/>
          </p:cNvSpPr>
          <p:nvPr>
            <p:ph type="title" hasCustomPrompt="1"/>
          </p:nvPr>
        </p:nvSpPr>
        <p:spPr>
          <a:xfrm>
            <a:off x="501692" y="4167568"/>
            <a:ext cx="11138400" cy="525401"/>
          </a:xfrm>
          <a:prstGeom prst="rect">
            <a:avLst/>
          </a:prstGeom>
        </p:spPr>
        <p:txBody>
          <a:bodyPr anchor="t"/>
          <a:lstStyle>
            <a:lvl1pPr algn="ctr">
              <a:defRPr/>
            </a:lvl1pPr>
          </a:lstStyle>
          <a:p>
            <a:r>
              <a:rPr lang="en-IN" dirty="0"/>
              <a:t>Click to add main text</a:t>
            </a:r>
            <a:endParaRPr lang="en-US" dirty="0"/>
          </a:p>
        </p:txBody>
      </p:sp>
      <p:sp>
        <p:nvSpPr>
          <p:cNvPr id="6" name="Date Placeholder 5">
            <a:extLst>
              <a:ext uri="{FF2B5EF4-FFF2-40B4-BE49-F238E27FC236}">
                <a16:creationId xmlns:a16="http://schemas.microsoft.com/office/drawing/2014/main" id="{E8D82BC7-7259-42AD-AD63-A19C5B24A8F2}"/>
              </a:ext>
            </a:extLst>
          </p:cNvPr>
          <p:cNvSpPr>
            <a:spLocks noGrp="1"/>
          </p:cNvSpPr>
          <p:nvPr>
            <p:ph type="dt" sz="half" idx="31"/>
          </p:nvPr>
        </p:nvSpPr>
        <p:spPr/>
        <p:txBody>
          <a:bodyPr/>
          <a:lstStyle/>
          <a:p>
            <a:r>
              <a:rPr lang="en-US"/>
              <a:t>31 / Marzo / 2022</a:t>
            </a:r>
            <a:endParaRPr lang="en-US" dirty="0"/>
          </a:p>
        </p:txBody>
      </p:sp>
      <p:sp>
        <p:nvSpPr>
          <p:cNvPr id="8" name="Footer Placeholder 7">
            <a:extLst>
              <a:ext uri="{FF2B5EF4-FFF2-40B4-BE49-F238E27FC236}">
                <a16:creationId xmlns:a16="http://schemas.microsoft.com/office/drawing/2014/main" id="{A6507473-9CEE-47B1-9D3C-6E3E82D29BDB}"/>
              </a:ext>
            </a:extLst>
          </p:cNvPr>
          <p:cNvSpPr>
            <a:spLocks noGrp="1"/>
          </p:cNvSpPr>
          <p:nvPr>
            <p:ph type="ftr" sz="quarter" idx="32"/>
          </p:nvPr>
        </p:nvSpPr>
        <p:spPr/>
        <p:txBody>
          <a:bodyPr/>
          <a:lstStyle/>
          <a:p>
            <a:r>
              <a:rPr lang="es-ES"/>
              <a:t>Jornada INSST - ¿Cómo hacer qué?</a:t>
            </a:r>
            <a:endParaRPr lang="en-US" dirty="0"/>
          </a:p>
        </p:txBody>
      </p:sp>
      <p:sp>
        <p:nvSpPr>
          <p:cNvPr id="10" name="Slide Number Placeholder 9">
            <a:extLst>
              <a:ext uri="{FF2B5EF4-FFF2-40B4-BE49-F238E27FC236}">
                <a16:creationId xmlns:a16="http://schemas.microsoft.com/office/drawing/2014/main" id="{989714D9-D80C-4B1E-A83C-3077B847A24E}"/>
              </a:ext>
            </a:extLst>
          </p:cNvPr>
          <p:cNvSpPr>
            <a:spLocks noGrp="1"/>
          </p:cNvSpPr>
          <p:nvPr>
            <p:ph type="sldNum" sz="quarter" idx="33"/>
          </p:nvPr>
        </p:nvSpPr>
        <p:spPr/>
        <p:txBody>
          <a:bodyPr/>
          <a:lstStyle/>
          <a:p>
            <a:fld id="{0FB90C2E-4A2E-4FB3-9E31-0E4408463F2B}" type="slidenum">
              <a:rPr lang="en-US" smtClean="0"/>
              <a:pPr/>
              <a:t>‹Nº›</a:t>
            </a:fld>
            <a:endParaRPr lang="en-US" dirty="0"/>
          </a:p>
        </p:txBody>
      </p:sp>
      <p:sp>
        <p:nvSpPr>
          <p:cNvPr id="4" name="Content Placeholder 3">
            <a:extLst>
              <a:ext uri="{FF2B5EF4-FFF2-40B4-BE49-F238E27FC236}">
                <a16:creationId xmlns:a16="http://schemas.microsoft.com/office/drawing/2014/main" id="{94959B42-52D4-4DFB-963F-9FEC33F58EF6}"/>
              </a:ext>
            </a:extLst>
          </p:cNvPr>
          <p:cNvSpPr>
            <a:spLocks noGrp="1"/>
          </p:cNvSpPr>
          <p:nvPr>
            <p:ph sz="quarter" idx="34" hasCustomPrompt="1"/>
          </p:nvPr>
        </p:nvSpPr>
        <p:spPr>
          <a:xfrm>
            <a:off x="3176" y="-3835"/>
            <a:ext cx="3285605" cy="1800000"/>
          </a:xfrm>
        </p:spPr>
        <p:txBody>
          <a:bodyPr lIns="180000" tIns="180000"/>
          <a:lstStyle>
            <a:lvl1pPr algn="l">
              <a:defRPr sz="1600"/>
            </a:lvl1pPr>
          </a:lstStyle>
          <a:p>
            <a:pPr lvl="0"/>
            <a:r>
              <a:rPr lang="en-US" dirty="0"/>
              <a:t>Click to add text /picture</a:t>
            </a:r>
            <a:endParaRPr lang="en-IN" dirty="0"/>
          </a:p>
        </p:txBody>
      </p:sp>
      <p:sp>
        <p:nvSpPr>
          <p:cNvPr id="12" name="Content Placeholder 11">
            <a:extLst>
              <a:ext uri="{FF2B5EF4-FFF2-40B4-BE49-F238E27FC236}">
                <a16:creationId xmlns:a16="http://schemas.microsoft.com/office/drawing/2014/main" id="{A4EE41D6-D4DB-4EA5-B42B-04FE13930C84}"/>
              </a:ext>
            </a:extLst>
          </p:cNvPr>
          <p:cNvSpPr>
            <a:spLocks noGrp="1"/>
          </p:cNvSpPr>
          <p:nvPr>
            <p:ph sz="quarter" idx="35" hasCustomPrompt="1"/>
          </p:nvPr>
        </p:nvSpPr>
        <p:spPr>
          <a:xfrm>
            <a:off x="3293576" y="-3835"/>
            <a:ext cx="2808000" cy="3603710"/>
          </a:xfrm>
        </p:spPr>
        <p:txBody>
          <a:bodyPr lIns="180000" tIns="180000"/>
          <a:lstStyle>
            <a:lvl1pPr>
              <a:defRPr sz="1600"/>
            </a:lvl1pPr>
          </a:lstStyle>
          <a:p>
            <a:pPr lvl="0"/>
            <a:r>
              <a:rPr lang="en-IN" dirty="0"/>
              <a:t>Click to add text /picture</a:t>
            </a:r>
          </a:p>
        </p:txBody>
      </p:sp>
      <p:sp>
        <p:nvSpPr>
          <p:cNvPr id="23" name="Content Placeholder 22">
            <a:extLst>
              <a:ext uri="{FF2B5EF4-FFF2-40B4-BE49-F238E27FC236}">
                <a16:creationId xmlns:a16="http://schemas.microsoft.com/office/drawing/2014/main" id="{BCF22E4E-A419-4ECC-A2BE-F0CD3C12E790}"/>
              </a:ext>
            </a:extLst>
          </p:cNvPr>
          <p:cNvSpPr>
            <a:spLocks noGrp="1"/>
          </p:cNvSpPr>
          <p:nvPr>
            <p:ph sz="quarter" idx="36" hasCustomPrompt="1"/>
          </p:nvPr>
        </p:nvSpPr>
        <p:spPr>
          <a:xfrm>
            <a:off x="6105002" y="-3835"/>
            <a:ext cx="2437200" cy="1800000"/>
          </a:xfrm>
        </p:spPr>
        <p:txBody>
          <a:bodyPr lIns="180000" tIns="180000"/>
          <a:lstStyle>
            <a:lvl1pPr>
              <a:defRPr sz="1600"/>
            </a:lvl1pPr>
          </a:lstStyle>
          <a:p>
            <a:pPr lvl="0"/>
            <a:r>
              <a:rPr lang="en-IN" dirty="0"/>
              <a:t>Click to add </a:t>
            </a:r>
            <a:br>
              <a:rPr lang="en-IN" dirty="0"/>
            </a:br>
            <a:r>
              <a:rPr lang="en-IN" dirty="0"/>
              <a:t>text /picture</a:t>
            </a:r>
          </a:p>
        </p:txBody>
      </p:sp>
      <p:sp>
        <p:nvSpPr>
          <p:cNvPr id="27" name="Content Placeholder 26">
            <a:extLst>
              <a:ext uri="{FF2B5EF4-FFF2-40B4-BE49-F238E27FC236}">
                <a16:creationId xmlns:a16="http://schemas.microsoft.com/office/drawing/2014/main" id="{81CFA6E3-52E7-461F-A026-D4A2140D6EA2}"/>
              </a:ext>
            </a:extLst>
          </p:cNvPr>
          <p:cNvSpPr>
            <a:spLocks noGrp="1"/>
          </p:cNvSpPr>
          <p:nvPr>
            <p:ph sz="quarter" idx="37" hasCustomPrompt="1"/>
          </p:nvPr>
        </p:nvSpPr>
        <p:spPr>
          <a:xfrm>
            <a:off x="8546963" y="-3835"/>
            <a:ext cx="3644809" cy="1800000"/>
          </a:xfrm>
        </p:spPr>
        <p:txBody>
          <a:bodyPr lIns="180000" tIns="180000"/>
          <a:lstStyle>
            <a:lvl1pPr>
              <a:defRPr sz="1600"/>
            </a:lvl1pPr>
          </a:lstStyle>
          <a:p>
            <a:pPr lvl="0"/>
            <a:r>
              <a:rPr lang="en-IN" dirty="0"/>
              <a:t>Click to add text /picture</a:t>
            </a:r>
          </a:p>
        </p:txBody>
      </p:sp>
      <p:sp>
        <p:nvSpPr>
          <p:cNvPr id="33" name="Content Placeholder 32">
            <a:extLst>
              <a:ext uri="{FF2B5EF4-FFF2-40B4-BE49-F238E27FC236}">
                <a16:creationId xmlns:a16="http://schemas.microsoft.com/office/drawing/2014/main" id="{858C33B5-5046-4EC8-8F03-9B337F263470}"/>
              </a:ext>
            </a:extLst>
          </p:cNvPr>
          <p:cNvSpPr>
            <a:spLocks noGrp="1"/>
          </p:cNvSpPr>
          <p:nvPr>
            <p:ph sz="quarter" idx="38" hasCustomPrompt="1"/>
          </p:nvPr>
        </p:nvSpPr>
        <p:spPr>
          <a:xfrm>
            <a:off x="8546963" y="1799875"/>
            <a:ext cx="3644809" cy="1800000"/>
          </a:xfrm>
        </p:spPr>
        <p:txBody>
          <a:bodyPr lIns="180000" tIns="180000"/>
          <a:lstStyle>
            <a:lvl1pPr>
              <a:defRPr sz="1600"/>
            </a:lvl1pPr>
          </a:lstStyle>
          <a:p>
            <a:pPr lvl="0"/>
            <a:r>
              <a:rPr lang="en-IN" dirty="0"/>
              <a:t>Click to add text /picture</a:t>
            </a:r>
          </a:p>
        </p:txBody>
      </p:sp>
      <p:sp>
        <p:nvSpPr>
          <p:cNvPr id="39" name="Content Placeholder 38">
            <a:extLst>
              <a:ext uri="{FF2B5EF4-FFF2-40B4-BE49-F238E27FC236}">
                <a16:creationId xmlns:a16="http://schemas.microsoft.com/office/drawing/2014/main" id="{BE7EF68E-8418-4296-9997-06B7A8D832C6}"/>
              </a:ext>
            </a:extLst>
          </p:cNvPr>
          <p:cNvSpPr>
            <a:spLocks noGrp="1"/>
          </p:cNvSpPr>
          <p:nvPr>
            <p:ph sz="quarter" idx="39" hasCustomPrompt="1"/>
          </p:nvPr>
        </p:nvSpPr>
        <p:spPr>
          <a:xfrm>
            <a:off x="0" y="1801327"/>
            <a:ext cx="3290400" cy="1800000"/>
          </a:xfrm>
        </p:spPr>
        <p:txBody>
          <a:bodyPr lIns="180000" tIns="180000"/>
          <a:lstStyle>
            <a:lvl1pPr>
              <a:defRPr sz="1600"/>
            </a:lvl1pPr>
          </a:lstStyle>
          <a:p>
            <a:pPr lvl="0"/>
            <a:r>
              <a:rPr lang="en-IN" dirty="0"/>
              <a:t>Click to add text /picture</a:t>
            </a:r>
          </a:p>
        </p:txBody>
      </p:sp>
      <p:sp>
        <p:nvSpPr>
          <p:cNvPr id="43" name="Content Placeholder 42">
            <a:extLst>
              <a:ext uri="{FF2B5EF4-FFF2-40B4-BE49-F238E27FC236}">
                <a16:creationId xmlns:a16="http://schemas.microsoft.com/office/drawing/2014/main" id="{8836D2F1-B414-4353-8EF5-CEADF48C9637}"/>
              </a:ext>
            </a:extLst>
          </p:cNvPr>
          <p:cNvSpPr>
            <a:spLocks noGrp="1"/>
          </p:cNvSpPr>
          <p:nvPr>
            <p:ph sz="quarter" idx="41" hasCustomPrompt="1"/>
          </p:nvPr>
        </p:nvSpPr>
        <p:spPr>
          <a:xfrm>
            <a:off x="6106371" y="1799875"/>
            <a:ext cx="2437200" cy="1800000"/>
          </a:xfrm>
        </p:spPr>
        <p:txBody>
          <a:bodyPr lIns="180000" tIns="180000"/>
          <a:lstStyle>
            <a:lvl1pPr>
              <a:defRPr sz="1600"/>
            </a:lvl1pPr>
          </a:lstStyle>
          <a:p>
            <a:pPr lvl="0"/>
            <a:r>
              <a:rPr lang="en-IN" dirty="0"/>
              <a:t>Click to add text /picture</a:t>
            </a:r>
          </a:p>
        </p:txBody>
      </p:sp>
    </p:spTree>
    <p:custDataLst>
      <p:tags r:id="rId1"/>
    </p:custDataLst>
    <p:extLst>
      <p:ext uri="{BB962C8B-B14F-4D97-AF65-F5344CB8AC3E}">
        <p14:creationId xmlns:p14="http://schemas.microsoft.com/office/powerpoint/2010/main" val="362729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en box Grid with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6FCE3D0-8826-47E3-B852-34E85F9E8B16}"/>
              </a:ext>
            </a:extLst>
          </p:cNvPr>
          <p:cNvSpPr/>
          <p:nvPr userDrawn="1"/>
        </p:nvSpPr>
        <p:spPr>
          <a:xfrm rot="16200000">
            <a:off x="511567" y="6253878"/>
            <a:ext cx="317240" cy="305325"/>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 name="Content Placeholder 3">
            <a:extLst>
              <a:ext uri="{FF2B5EF4-FFF2-40B4-BE49-F238E27FC236}">
                <a16:creationId xmlns:a16="http://schemas.microsoft.com/office/drawing/2014/main" id="{94959B42-52D4-4DFB-963F-9FEC33F58EF6}"/>
              </a:ext>
            </a:extLst>
          </p:cNvPr>
          <p:cNvSpPr>
            <a:spLocks noGrp="1"/>
          </p:cNvSpPr>
          <p:nvPr>
            <p:ph sz="quarter" idx="34" hasCustomPrompt="1"/>
          </p:nvPr>
        </p:nvSpPr>
        <p:spPr>
          <a:xfrm>
            <a:off x="3176" y="1079500"/>
            <a:ext cx="2437200" cy="2437200"/>
          </a:xfrm>
        </p:spPr>
        <p:txBody>
          <a:bodyPr wrap="square" lIns="180000" tIns="180000" rIns="180000" bIns="180000"/>
          <a:lstStyle>
            <a:lvl1pPr algn="l">
              <a:defRPr sz="1400"/>
            </a:lvl1pPr>
          </a:lstStyle>
          <a:p>
            <a:pPr lvl="0"/>
            <a:r>
              <a:rPr lang="en-US" dirty="0"/>
              <a:t>Click to add text /picture</a:t>
            </a:r>
            <a:endParaRPr lang="en-IN" dirty="0"/>
          </a:p>
        </p:txBody>
      </p:sp>
      <p:sp>
        <p:nvSpPr>
          <p:cNvPr id="12" name="Content Placeholder 11">
            <a:extLst>
              <a:ext uri="{FF2B5EF4-FFF2-40B4-BE49-F238E27FC236}">
                <a16:creationId xmlns:a16="http://schemas.microsoft.com/office/drawing/2014/main" id="{A4EE41D6-D4DB-4EA5-B42B-04FE13930C84}"/>
              </a:ext>
            </a:extLst>
          </p:cNvPr>
          <p:cNvSpPr>
            <a:spLocks noGrp="1"/>
          </p:cNvSpPr>
          <p:nvPr>
            <p:ph sz="quarter" idx="35" hasCustomPrompt="1"/>
          </p:nvPr>
        </p:nvSpPr>
        <p:spPr>
          <a:xfrm>
            <a:off x="2440408" y="1079500"/>
            <a:ext cx="2437200" cy="2437200"/>
          </a:xfrm>
        </p:spPr>
        <p:txBody>
          <a:bodyPr lIns="180000" tIns="180000" rIns="180000" bIns="180000"/>
          <a:lstStyle>
            <a:lvl1pPr>
              <a:defRPr sz="1400"/>
            </a:lvl1pPr>
          </a:lstStyle>
          <a:p>
            <a:pPr lvl="0"/>
            <a:r>
              <a:rPr lang="en-IN" dirty="0"/>
              <a:t>Click to add text /picture</a:t>
            </a:r>
          </a:p>
        </p:txBody>
      </p:sp>
      <p:sp>
        <p:nvSpPr>
          <p:cNvPr id="23" name="Content Placeholder 22">
            <a:extLst>
              <a:ext uri="{FF2B5EF4-FFF2-40B4-BE49-F238E27FC236}">
                <a16:creationId xmlns:a16="http://schemas.microsoft.com/office/drawing/2014/main" id="{BCF22E4E-A419-4ECC-A2BE-F0CD3C12E790}"/>
              </a:ext>
            </a:extLst>
          </p:cNvPr>
          <p:cNvSpPr>
            <a:spLocks noGrp="1"/>
          </p:cNvSpPr>
          <p:nvPr>
            <p:ph sz="quarter" idx="36" hasCustomPrompt="1"/>
          </p:nvPr>
        </p:nvSpPr>
        <p:spPr>
          <a:xfrm>
            <a:off x="4877640" y="1079500"/>
            <a:ext cx="2437200" cy="2437200"/>
          </a:xfrm>
        </p:spPr>
        <p:txBody>
          <a:bodyPr lIns="180000" tIns="180000" rIns="180000" bIns="180000"/>
          <a:lstStyle>
            <a:lvl1pPr>
              <a:defRPr sz="1400"/>
            </a:lvl1pPr>
          </a:lstStyle>
          <a:p>
            <a:pPr lvl="0"/>
            <a:r>
              <a:rPr lang="en-IN" dirty="0"/>
              <a:t>Click to add text /picture</a:t>
            </a:r>
          </a:p>
        </p:txBody>
      </p:sp>
      <p:sp>
        <p:nvSpPr>
          <p:cNvPr id="27" name="Content Placeholder 26">
            <a:extLst>
              <a:ext uri="{FF2B5EF4-FFF2-40B4-BE49-F238E27FC236}">
                <a16:creationId xmlns:a16="http://schemas.microsoft.com/office/drawing/2014/main" id="{81CFA6E3-52E7-461F-A026-D4A2140D6EA2}"/>
              </a:ext>
            </a:extLst>
          </p:cNvPr>
          <p:cNvSpPr>
            <a:spLocks noGrp="1"/>
          </p:cNvSpPr>
          <p:nvPr>
            <p:ph sz="quarter" idx="37" hasCustomPrompt="1"/>
          </p:nvPr>
        </p:nvSpPr>
        <p:spPr>
          <a:xfrm>
            <a:off x="7314872" y="1079500"/>
            <a:ext cx="2437200" cy="2437200"/>
          </a:xfrm>
        </p:spPr>
        <p:txBody>
          <a:bodyPr lIns="180000" tIns="180000" rIns="180000" bIns="180000"/>
          <a:lstStyle>
            <a:lvl1pPr>
              <a:defRPr sz="1400"/>
            </a:lvl1pPr>
          </a:lstStyle>
          <a:p>
            <a:pPr lvl="0"/>
            <a:r>
              <a:rPr lang="en-IN" dirty="0"/>
              <a:t>Click to add text /picture</a:t>
            </a:r>
          </a:p>
        </p:txBody>
      </p:sp>
      <p:sp>
        <p:nvSpPr>
          <p:cNvPr id="33" name="Content Placeholder 32">
            <a:extLst>
              <a:ext uri="{FF2B5EF4-FFF2-40B4-BE49-F238E27FC236}">
                <a16:creationId xmlns:a16="http://schemas.microsoft.com/office/drawing/2014/main" id="{858C33B5-5046-4EC8-8F03-9B337F263470}"/>
              </a:ext>
            </a:extLst>
          </p:cNvPr>
          <p:cNvSpPr>
            <a:spLocks noGrp="1"/>
          </p:cNvSpPr>
          <p:nvPr>
            <p:ph sz="quarter" idx="38" hasCustomPrompt="1"/>
          </p:nvPr>
        </p:nvSpPr>
        <p:spPr>
          <a:xfrm>
            <a:off x="9752105" y="1079500"/>
            <a:ext cx="2437200" cy="2437200"/>
          </a:xfrm>
        </p:spPr>
        <p:txBody>
          <a:bodyPr lIns="180000" tIns="180000" rIns="180000" bIns="180000"/>
          <a:lstStyle>
            <a:lvl1pPr>
              <a:defRPr sz="1400"/>
            </a:lvl1pPr>
          </a:lstStyle>
          <a:p>
            <a:pPr lvl="0"/>
            <a:r>
              <a:rPr lang="en-IN" dirty="0"/>
              <a:t>Click to add text /picture</a:t>
            </a:r>
          </a:p>
        </p:txBody>
      </p:sp>
      <p:sp>
        <p:nvSpPr>
          <p:cNvPr id="39" name="Content Placeholder 38">
            <a:extLst>
              <a:ext uri="{FF2B5EF4-FFF2-40B4-BE49-F238E27FC236}">
                <a16:creationId xmlns:a16="http://schemas.microsoft.com/office/drawing/2014/main" id="{BE7EF68E-8418-4296-9997-06B7A8D832C6}"/>
              </a:ext>
            </a:extLst>
          </p:cNvPr>
          <p:cNvSpPr>
            <a:spLocks noGrp="1"/>
          </p:cNvSpPr>
          <p:nvPr>
            <p:ph sz="quarter" idx="39" hasCustomPrompt="1"/>
          </p:nvPr>
        </p:nvSpPr>
        <p:spPr>
          <a:xfrm>
            <a:off x="0" y="3521071"/>
            <a:ext cx="2437200" cy="2437200"/>
          </a:xfrm>
        </p:spPr>
        <p:txBody>
          <a:bodyPr lIns="180000" tIns="180000" rIns="180000" bIns="180000"/>
          <a:lstStyle>
            <a:lvl1pPr>
              <a:defRPr sz="1400"/>
            </a:lvl1pPr>
          </a:lstStyle>
          <a:p>
            <a:pPr lvl="0"/>
            <a:r>
              <a:rPr lang="en-IN" dirty="0"/>
              <a:t>Click to add text /picture</a:t>
            </a:r>
          </a:p>
        </p:txBody>
      </p:sp>
      <p:sp>
        <p:nvSpPr>
          <p:cNvPr id="41" name="Content Placeholder 40">
            <a:extLst>
              <a:ext uri="{FF2B5EF4-FFF2-40B4-BE49-F238E27FC236}">
                <a16:creationId xmlns:a16="http://schemas.microsoft.com/office/drawing/2014/main" id="{B6C920B2-4F30-4A7A-A489-8D5088BC8E19}"/>
              </a:ext>
            </a:extLst>
          </p:cNvPr>
          <p:cNvSpPr>
            <a:spLocks noGrp="1"/>
          </p:cNvSpPr>
          <p:nvPr>
            <p:ph sz="quarter" idx="40" hasCustomPrompt="1"/>
          </p:nvPr>
        </p:nvSpPr>
        <p:spPr>
          <a:xfrm>
            <a:off x="2438700" y="3521071"/>
            <a:ext cx="2437200" cy="2437200"/>
          </a:xfrm>
        </p:spPr>
        <p:txBody>
          <a:bodyPr lIns="180000" tIns="180000" rIns="180000" bIns="180000"/>
          <a:lstStyle>
            <a:lvl1pPr>
              <a:defRPr sz="1400"/>
            </a:lvl1pPr>
          </a:lstStyle>
          <a:p>
            <a:pPr lvl="0"/>
            <a:r>
              <a:rPr lang="en-IN" dirty="0"/>
              <a:t>Click to add text /picture</a:t>
            </a:r>
          </a:p>
        </p:txBody>
      </p:sp>
      <p:sp>
        <p:nvSpPr>
          <p:cNvPr id="43" name="Content Placeholder 42">
            <a:extLst>
              <a:ext uri="{FF2B5EF4-FFF2-40B4-BE49-F238E27FC236}">
                <a16:creationId xmlns:a16="http://schemas.microsoft.com/office/drawing/2014/main" id="{8836D2F1-B414-4353-8EF5-CEADF48C9637}"/>
              </a:ext>
            </a:extLst>
          </p:cNvPr>
          <p:cNvSpPr>
            <a:spLocks noGrp="1"/>
          </p:cNvSpPr>
          <p:nvPr>
            <p:ph sz="quarter" idx="41" hasCustomPrompt="1"/>
          </p:nvPr>
        </p:nvSpPr>
        <p:spPr>
          <a:xfrm>
            <a:off x="4877400" y="3521071"/>
            <a:ext cx="2437200" cy="2437200"/>
          </a:xfrm>
        </p:spPr>
        <p:txBody>
          <a:bodyPr lIns="180000" tIns="180000" rIns="180000" bIns="180000"/>
          <a:lstStyle>
            <a:lvl1pPr>
              <a:defRPr sz="1400"/>
            </a:lvl1pPr>
          </a:lstStyle>
          <a:p>
            <a:pPr lvl="0"/>
            <a:r>
              <a:rPr lang="en-IN" dirty="0"/>
              <a:t>Click to add text /picture</a:t>
            </a:r>
          </a:p>
        </p:txBody>
      </p:sp>
      <p:sp>
        <p:nvSpPr>
          <p:cNvPr id="45" name="Content Placeholder 44">
            <a:extLst>
              <a:ext uri="{FF2B5EF4-FFF2-40B4-BE49-F238E27FC236}">
                <a16:creationId xmlns:a16="http://schemas.microsoft.com/office/drawing/2014/main" id="{D5A63F9B-E3F2-49C2-8EEA-E5EDC8B0649F}"/>
              </a:ext>
            </a:extLst>
          </p:cNvPr>
          <p:cNvSpPr>
            <a:spLocks noGrp="1"/>
          </p:cNvSpPr>
          <p:nvPr>
            <p:ph sz="quarter" idx="42" hasCustomPrompt="1"/>
          </p:nvPr>
        </p:nvSpPr>
        <p:spPr>
          <a:xfrm>
            <a:off x="7316100" y="3521071"/>
            <a:ext cx="2437200" cy="2437200"/>
          </a:xfrm>
        </p:spPr>
        <p:txBody>
          <a:bodyPr lIns="180000" tIns="180000" rIns="180000" bIns="180000"/>
          <a:lstStyle>
            <a:lvl1pPr>
              <a:defRPr sz="1400"/>
            </a:lvl1pPr>
          </a:lstStyle>
          <a:p>
            <a:pPr lvl="0"/>
            <a:r>
              <a:rPr lang="en-IN" dirty="0"/>
              <a:t>Click to add text /picture</a:t>
            </a:r>
          </a:p>
        </p:txBody>
      </p:sp>
      <p:sp>
        <p:nvSpPr>
          <p:cNvPr id="47" name="Content Placeholder 46">
            <a:extLst>
              <a:ext uri="{FF2B5EF4-FFF2-40B4-BE49-F238E27FC236}">
                <a16:creationId xmlns:a16="http://schemas.microsoft.com/office/drawing/2014/main" id="{93933584-2454-4A85-B2E5-6584B9E2EEA0}"/>
              </a:ext>
            </a:extLst>
          </p:cNvPr>
          <p:cNvSpPr>
            <a:spLocks noGrp="1"/>
          </p:cNvSpPr>
          <p:nvPr>
            <p:ph sz="quarter" idx="43" hasCustomPrompt="1"/>
          </p:nvPr>
        </p:nvSpPr>
        <p:spPr>
          <a:xfrm>
            <a:off x="9754800" y="3521071"/>
            <a:ext cx="2437200" cy="2437200"/>
          </a:xfrm>
        </p:spPr>
        <p:txBody>
          <a:bodyPr lIns="180000" tIns="180000" rIns="180000" bIns="180000"/>
          <a:lstStyle>
            <a:lvl1pPr>
              <a:defRPr sz="1400"/>
            </a:lvl1pPr>
          </a:lstStyle>
          <a:p>
            <a:pPr lvl="0"/>
            <a:r>
              <a:rPr lang="en-IN" dirty="0"/>
              <a:t>Click to add text /picture</a:t>
            </a:r>
          </a:p>
        </p:txBody>
      </p:sp>
      <p:sp>
        <p:nvSpPr>
          <p:cNvPr id="2" name="Date Placeholder 1">
            <a:extLst>
              <a:ext uri="{FF2B5EF4-FFF2-40B4-BE49-F238E27FC236}">
                <a16:creationId xmlns:a16="http://schemas.microsoft.com/office/drawing/2014/main" id="{0C422C24-1B0E-4715-85DF-A64292DC264A}"/>
              </a:ext>
            </a:extLst>
          </p:cNvPr>
          <p:cNvSpPr>
            <a:spLocks noGrp="1"/>
          </p:cNvSpPr>
          <p:nvPr>
            <p:ph type="dt" sz="half" idx="44"/>
          </p:nvPr>
        </p:nvSpPr>
        <p:spPr/>
        <p:txBody>
          <a:bodyPr/>
          <a:lstStyle/>
          <a:p>
            <a:r>
              <a:rPr lang="en-US"/>
              <a:t>31 / Marzo / 2022</a:t>
            </a:r>
            <a:endParaRPr lang="en-US" dirty="0"/>
          </a:p>
        </p:txBody>
      </p:sp>
      <p:sp>
        <p:nvSpPr>
          <p:cNvPr id="3" name="Footer Placeholder 2">
            <a:extLst>
              <a:ext uri="{FF2B5EF4-FFF2-40B4-BE49-F238E27FC236}">
                <a16:creationId xmlns:a16="http://schemas.microsoft.com/office/drawing/2014/main" id="{20432A0B-F4E8-4DEB-972E-82BBF312DE2C}"/>
              </a:ext>
            </a:extLst>
          </p:cNvPr>
          <p:cNvSpPr>
            <a:spLocks noGrp="1"/>
          </p:cNvSpPr>
          <p:nvPr>
            <p:ph type="ftr" sz="quarter" idx="45"/>
          </p:nvPr>
        </p:nvSpPr>
        <p:spPr/>
        <p:txBody>
          <a:bodyPr/>
          <a:lstStyle/>
          <a:p>
            <a:r>
              <a:rPr lang="es-ES"/>
              <a:t>Jornada INSST - ¿Cómo hacer qué?</a:t>
            </a:r>
            <a:endParaRPr lang="en-US" dirty="0"/>
          </a:p>
        </p:txBody>
      </p:sp>
      <p:sp>
        <p:nvSpPr>
          <p:cNvPr id="5" name="Slide Number Placeholder 4">
            <a:extLst>
              <a:ext uri="{FF2B5EF4-FFF2-40B4-BE49-F238E27FC236}">
                <a16:creationId xmlns:a16="http://schemas.microsoft.com/office/drawing/2014/main" id="{42038153-ACD0-422F-849E-A26F3E4C8E09}"/>
              </a:ext>
            </a:extLst>
          </p:cNvPr>
          <p:cNvSpPr>
            <a:spLocks noGrp="1"/>
          </p:cNvSpPr>
          <p:nvPr>
            <p:ph type="sldNum" sz="quarter" idx="46"/>
          </p:nvPr>
        </p:nvSpPr>
        <p:spPr/>
        <p:txBody>
          <a:bodyPr/>
          <a:lstStyle/>
          <a:p>
            <a:fld id="{0FB90C2E-4A2E-4FB3-9E31-0E4408463F2B}" type="slidenum">
              <a:rPr lang="en-US" smtClean="0"/>
              <a:pPr/>
              <a:t>‹Nº›</a:t>
            </a:fld>
            <a:endParaRPr lang="en-US" dirty="0"/>
          </a:p>
        </p:txBody>
      </p:sp>
      <p:grpSp>
        <p:nvGrpSpPr>
          <p:cNvPr id="20" name="Group 19">
            <a:extLst>
              <a:ext uri="{FF2B5EF4-FFF2-40B4-BE49-F238E27FC236}">
                <a16:creationId xmlns:a16="http://schemas.microsoft.com/office/drawing/2014/main" id="{4479DBB2-1A26-4A9B-BEC6-306786F7A70E}"/>
              </a:ext>
            </a:extLst>
          </p:cNvPr>
          <p:cNvGrpSpPr/>
          <p:nvPr userDrawn="1"/>
        </p:nvGrpSpPr>
        <p:grpSpPr>
          <a:xfrm>
            <a:off x="10807241" y="6197707"/>
            <a:ext cx="876744" cy="422027"/>
            <a:chOff x="10807237" y="6204057"/>
            <a:chExt cx="876744" cy="422027"/>
          </a:xfrm>
        </p:grpSpPr>
        <p:sp>
          <p:nvSpPr>
            <p:cNvPr id="21" name="Freeform 5">
              <a:extLst>
                <a:ext uri="{FF2B5EF4-FFF2-40B4-BE49-F238E27FC236}">
                  <a16:creationId xmlns:a16="http://schemas.microsoft.com/office/drawing/2014/main" id="{1758EB7A-5303-49F8-BD68-7AB113E0DC7D}"/>
                </a:ext>
              </a:extLst>
            </p:cNvPr>
            <p:cNvSpPr>
              <a:spLocks/>
            </p:cNvSpPr>
            <p:nvPr/>
          </p:nvSpPr>
          <p:spPr bwMode="auto">
            <a:xfrm>
              <a:off x="10810209" y="6204057"/>
              <a:ext cx="867828" cy="96591"/>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22" name="Freeform 6">
              <a:extLst>
                <a:ext uri="{FF2B5EF4-FFF2-40B4-BE49-F238E27FC236}">
                  <a16:creationId xmlns:a16="http://schemas.microsoft.com/office/drawing/2014/main" id="{8C14E4BB-19FE-4F5E-93C0-E461092EA47E}"/>
                </a:ext>
              </a:extLst>
            </p:cNvPr>
            <p:cNvSpPr>
              <a:spLocks/>
            </p:cNvSpPr>
            <p:nvPr/>
          </p:nvSpPr>
          <p:spPr bwMode="auto">
            <a:xfrm>
              <a:off x="10810209" y="6532465"/>
              <a:ext cx="867828" cy="93619"/>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24" name="Freeform 7">
              <a:extLst>
                <a:ext uri="{FF2B5EF4-FFF2-40B4-BE49-F238E27FC236}">
                  <a16:creationId xmlns:a16="http://schemas.microsoft.com/office/drawing/2014/main" id="{CECA5B92-2849-435E-8108-FAF491E854CE}"/>
                </a:ext>
              </a:extLst>
            </p:cNvPr>
            <p:cNvSpPr>
              <a:spLocks noEditPoints="1"/>
            </p:cNvSpPr>
            <p:nvPr/>
          </p:nvSpPr>
          <p:spPr bwMode="auto">
            <a:xfrm>
              <a:off x="11261955" y="6342256"/>
              <a:ext cx="422026" cy="15900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25" name="Freeform 8">
              <a:extLst>
                <a:ext uri="{FF2B5EF4-FFF2-40B4-BE49-F238E27FC236}">
                  <a16:creationId xmlns:a16="http://schemas.microsoft.com/office/drawing/2014/main" id="{90A44676-2D58-4CD5-AD77-5D15D3122357}"/>
                </a:ext>
              </a:extLst>
            </p:cNvPr>
            <p:cNvSpPr>
              <a:spLocks noEditPoints="1"/>
            </p:cNvSpPr>
            <p:nvPr/>
          </p:nvSpPr>
          <p:spPr bwMode="auto">
            <a:xfrm>
              <a:off x="10807237" y="6342256"/>
              <a:ext cx="435400" cy="130769"/>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cxnSp>
        <p:nvCxnSpPr>
          <p:cNvPr id="29" name="Straight Connector 28">
            <a:extLst>
              <a:ext uri="{FF2B5EF4-FFF2-40B4-BE49-F238E27FC236}">
                <a16:creationId xmlns:a16="http://schemas.microsoft.com/office/drawing/2014/main" id="{5B438801-DD57-482B-9B62-AC2B4A476BAD}"/>
              </a:ext>
            </a:extLst>
          </p:cNvPr>
          <p:cNvCxnSpPr/>
          <p:nvPr userDrawn="1"/>
        </p:nvCxnSpPr>
        <p:spPr>
          <a:xfrm>
            <a:off x="916211" y="6284213"/>
            <a:ext cx="0" cy="251460"/>
          </a:xfrm>
          <a:prstGeom prst="line">
            <a:avLst/>
          </a:prstGeom>
          <a:ln>
            <a:solidFill>
              <a:srgbClr val="E6E7E8"/>
            </a:solidFill>
          </a:ln>
        </p:spPr>
        <p:style>
          <a:lnRef idx="1">
            <a:schemeClr val="accent1"/>
          </a:lnRef>
          <a:fillRef idx="0">
            <a:schemeClr val="accent1"/>
          </a:fillRef>
          <a:effectRef idx="0">
            <a:schemeClr val="accent1"/>
          </a:effectRef>
          <a:fontRef idx="minor">
            <a:schemeClr val="tx1"/>
          </a:fontRef>
        </p:style>
      </p:cxnSp>
      <p:sp>
        <p:nvSpPr>
          <p:cNvPr id="32" name="Title">
            <a:extLst>
              <a:ext uri="{FF2B5EF4-FFF2-40B4-BE49-F238E27FC236}">
                <a16:creationId xmlns:a16="http://schemas.microsoft.com/office/drawing/2014/main" id="{B299C081-2443-4A4D-8F7B-07355DE687C2}"/>
              </a:ext>
            </a:extLst>
          </p:cNvPr>
          <p:cNvSpPr>
            <a:spLocks noGrp="1"/>
          </p:cNvSpPr>
          <p:nvPr>
            <p:ph type="title" hasCustomPrompt="1"/>
          </p:nvPr>
        </p:nvSpPr>
        <p:spPr>
          <a:xfrm>
            <a:off x="515242" y="446012"/>
            <a:ext cx="11157095" cy="525401"/>
          </a:xfrm>
          <a:prstGeom prst="rect">
            <a:avLst/>
          </a:prstGeom>
        </p:spPr>
        <p:txBody>
          <a:bodyPr/>
          <a:lstStyle>
            <a:lvl1pPr>
              <a:defRPr/>
            </a:lvl1pPr>
          </a:lstStyle>
          <a:p>
            <a:r>
              <a:rPr lang="en-US" dirty="0"/>
              <a:t>Click to add title</a:t>
            </a:r>
            <a:endParaRPr lang="en-IN" dirty="0"/>
          </a:p>
        </p:txBody>
      </p:sp>
    </p:spTree>
    <p:custDataLst>
      <p:tags r:id="rId1"/>
    </p:custDataLst>
    <p:extLst>
      <p:ext uri="{BB962C8B-B14F-4D97-AF65-F5344CB8AC3E}">
        <p14:creationId xmlns:p14="http://schemas.microsoft.com/office/powerpoint/2010/main" val="340874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n box Grid with content at bottom">
    <p:spTree>
      <p:nvGrpSpPr>
        <p:cNvPr id="1" name=""/>
        <p:cNvGrpSpPr/>
        <p:nvPr/>
      </p:nvGrpSpPr>
      <p:grpSpPr>
        <a:xfrm>
          <a:off x="0" y="0"/>
          <a:ext cx="0" cy="0"/>
          <a:chOff x="0" y="0"/>
          <a:chExt cx="0" cy="0"/>
        </a:xfrm>
      </p:grpSpPr>
      <p:sp>
        <p:nvSpPr>
          <p:cNvPr id="28" name="Text Placeholder 1">
            <a:extLst>
              <a:ext uri="{FF2B5EF4-FFF2-40B4-BE49-F238E27FC236}">
                <a16:creationId xmlns:a16="http://schemas.microsoft.com/office/drawing/2014/main" id="{364C0B7C-4879-4CD9-9059-65505078F85F}"/>
              </a:ext>
            </a:extLst>
          </p:cNvPr>
          <p:cNvSpPr>
            <a:spLocks noGrp="1"/>
          </p:cNvSpPr>
          <p:nvPr>
            <p:ph type="body" sz="quarter" idx="20" hasCustomPrompt="1"/>
          </p:nvPr>
        </p:nvSpPr>
        <p:spPr>
          <a:xfrm>
            <a:off x="912" y="5399592"/>
            <a:ext cx="12190861" cy="432884"/>
          </a:xfrm>
        </p:spPr>
        <p:txBody>
          <a:bodyPr anchor="t"/>
          <a:lstStyle>
            <a:lvl1pPr marL="0" indent="0" algn="ctr">
              <a:buFontTx/>
              <a:buNone/>
              <a:defRPr sz="1600">
                <a:solidFill>
                  <a:schemeClr val="tx1"/>
                </a:solidFill>
                <a:latin typeface="+mn-lt"/>
              </a:defRPr>
            </a:lvl1pPr>
          </a:lstStyle>
          <a:p>
            <a:pPr lvl="0"/>
            <a:r>
              <a:rPr lang="en-US" dirty="0"/>
              <a:t>Click to add text</a:t>
            </a:r>
          </a:p>
        </p:txBody>
      </p:sp>
      <p:sp>
        <p:nvSpPr>
          <p:cNvPr id="31" name="Title">
            <a:extLst>
              <a:ext uri="{FF2B5EF4-FFF2-40B4-BE49-F238E27FC236}">
                <a16:creationId xmlns:a16="http://schemas.microsoft.com/office/drawing/2014/main" id="{F125A8A4-CC95-4FD2-9D5B-C51AF579D6AF}"/>
              </a:ext>
            </a:extLst>
          </p:cNvPr>
          <p:cNvSpPr>
            <a:spLocks noGrp="1"/>
          </p:cNvSpPr>
          <p:nvPr>
            <p:ph type="title" hasCustomPrompt="1"/>
          </p:nvPr>
        </p:nvSpPr>
        <p:spPr>
          <a:xfrm>
            <a:off x="-236" y="4954968"/>
            <a:ext cx="12192010" cy="525401"/>
          </a:xfrm>
          <a:prstGeom prst="rect">
            <a:avLst/>
          </a:prstGeom>
        </p:spPr>
        <p:txBody>
          <a:bodyPr anchor="t"/>
          <a:lstStyle>
            <a:lvl1pPr algn="ctr">
              <a:defRPr/>
            </a:lvl1pPr>
          </a:lstStyle>
          <a:p>
            <a:r>
              <a:rPr lang="en-IN" dirty="0"/>
              <a:t>Click to add main text</a:t>
            </a:r>
            <a:endParaRPr lang="en-US" dirty="0"/>
          </a:p>
        </p:txBody>
      </p:sp>
      <p:sp>
        <p:nvSpPr>
          <p:cNvPr id="6" name="Date Placeholder 5">
            <a:extLst>
              <a:ext uri="{FF2B5EF4-FFF2-40B4-BE49-F238E27FC236}">
                <a16:creationId xmlns:a16="http://schemas.microsoft.com/office/drawing/2014/main" id="{E8D82BC7-7259-42AD-AD63-A19C5B24A8F2}"/>
              </a:ext>
            </a:extLst>
          </p:cNvPr>
          <p:cNvSpPr>
            <a:spLocks noGrp="1"/>
          </p:cNvSpPr>
          <p:nvPr>
            <p:ph type="dt" sz="half" idx="31"/>
          </p:nvPr>
        </p:nvSpPr>
        <p:spPr/>
        <p:txBody>
          <a:bodyPr/>
          <a:lstStyle/>
          <a:p>
            <a:r>
              <a:rPr lang="en-US"/>
              <a:t>31 / Marzo / 2022</a:t>
            </a:r>
            <a:endParaRPr lang="en-US" dirty="0"/>
          </a:p>
        </p:txBody>
      </p:sp>
      <p:sp>
        <p:nvSpPr>
          <p:cNvPr id="8" name="Footer Placeholder 7">
            <a:extLst>
              <a:ext uri="{FF2B5EF4-FFF2-40B4-BE49-F238E27FC236}">
                <a16:creationId xmlns:a16="http://schemas.microsoft.com/office/drawing/2014/main" id="{A6507473-9CEE-47B1-9D3C-6E3E82D29BDB}"/>
              </a:ext>
            </a:extLst>
          </p:cNvPr>
          <p:cNvSpPr>
            <a:spLocks noGrp="1"/>
          </p:cNvSpPr>
          <p:nvPr>
            <p:ph type="ftr" sz="quarter" idx="32"/>
          </p:nvPr>
        </p:nvSpPr>
        <p:spPr/>
        <p:txBody>
          <a:bodyPr/>
          <a:lstStyle/>
          <a:p>
            <a:r>
              <a:rPr lang="es-ES"/>
              <a:t>Jornada INSST - ¿Cómo hacer qué?</a:t>
            </a:r>
            <a:endParaRPr lang="en-US" dirty="0"/>
          </a:p>
        </p:txBody>
      </p:sp>
      <p:sp>
        <p:nvSpPr>
          <p:cNvPr id="10" name="Slide Number Placeholder 9">
            <a:extLst>
              <a:ext uri="{FF2B5EF4-FFF2-40B4-BE49-F238E27FC236}">
                <a16:creationId xmlns:a16="http://schemas.microsoft.com/office/drawing/2014/main" id="{989714D9-D80C-4B1E-A83C-3077B847A24E}"/>
              </a:ext>
            </a:extLst>
          </p:cNvPr>
          <p:cNvSpPr>
            <a:spLocks noGrp="1"/>
          </p:cNvSpPr>
          <p:nvPr>
            <p:ph type="sldNum" sz="quarter" idx="33"/>
          </p:nvPr>
        </p:nvSpPr>
        <p:spPr/>
        <p:txBody>
          <a:bodyPr/>
          <a:lstStyle/>
          <a:p>
            <a:fld id="{0FB90C2E-4A2E-4FB3-9E31-0E4408463F2B}" type="slidenum">
              <a:rPr lang="en-US" smtClean="0"/>
              <a:pPr/>
              <a:t>‹Nº›</a:t>
            </a:fld>
            <a:endParaRPr lang="en-US" dirty="0"/>
          </a:p>
        </p:txBody>
      </p:sp>
      <p:sp>
        <p:nvSpPr>
          <p:cNvPr id="4" name="Content Placeholder 3">
            <a:extLst>
              <a:ext uri="{FF2B5EF4-FFF2-40B4-BE49-F238E27FC236}">
                <a16:creationId xmlns:a16="http://schemas.microsoft.com/office/drawing/2014/main" id="{94959B42-52D4-4DFB-963F-9FEC33F58EF6}"/>
              </a:ext>
            </a:extLst>
          </p:cNvPr>
          <p:cNvSpPr>
            <a:spLocks noGrp="1"/>
          </p:cNvSpPr>
          <p:nvPr>
            <p:ph sz="quarter" idx="34" hasCustomPrompt="1"/>
          </p:nvPr>
        </p:nvSpPr>
        <p:spPr>
          <a:xfrm>
            <a:off x="3176" y="-12700"/>
            <a:ext cx="2437200" cy="2437200"/>
          </a:xfrm>
        </p:spPr>
        <p:txBody>
          <a:bodyPr lIns="180000" tIns="180000" rIns="180000" bIns="180000"/>
          <a:lstStyle>
            <a:lvl1pPr algn="l">
              <a:defRPr sz="1400"/>
            </a:lvl1pPr>
          </a:lstStyle>
          <a:p>
            <a:pPr lvl="0"/>
            <a:r>
              <a:rPr lang="en-US" dirty="0"/>
              <a:t>Click to add text /picture</a:t>
            </a:r>
            <a:endParaRPr lang="en-IN" dirty="0"/>
          </a:p>
        </p:txBody>
      </p:sp>
      <p:sp>
        <p:nvSpPr>
          <p:cNvPr id="12" name="Content Placeholder 11">
            <a:extLst>
              <a:ext uri="{FF2B5EF4-FFF2-40B4-BE49-F238E27FC236}">
                <a16:creationId xmlns:a16="http://schemas.microsoft.com/office/drawing/2014/main" id="{A4EE41D6-D4DB-4EA5-B42B-04FE13930C84}"/>
              </a:ext>
            </a:extLst>
          </p:cNvPr>
          <p:cNvSpPr>
            <a:spLocks noGrp="1"/>
          </p:cNvSpPr>
          <p:nvPr>
            <p:ph sz="quarter" idx="35" hasCustomPrompt="1"/>
          </p:nvPr>
        </p:nvSpPr>
        <p:spPr>
          <a:xfrm>
            <a:off x="2440408" y="-12700"/>
            <a:ext cx="2437200" cy="2437200"/>
          </a:xfrm>
        </p:spPr>
        <p:txBody>
          <a:bodyPr lIns="180000" tIns="180000" rIns="180000" bIns="180000"/>
          <a:lstStyle>
            <a:lvl1pPr>
              <a:defRPr sz="1400"/>
            </a:lvl1pPr>
          </a:lstStyle>
          <a:p>
            <a:pPr lvl="0"/>
            <a:r>
              <a:rPr lang="en-IN" dirty="0"/>
              <a:t>Click to add text /picture</a:t>
            </a:r>
          </a:p>
        </p:txBody>
      </p:sp>
      <p:sp>
        <p:nvSpPr>
          <p:cNvPr id="23" name="Content Placeholder 22">
            <a:extLst>
              <a:ext uri="{FF2B5EF4-FFF2-40B4-BE49-F238E27FC236}">
                <a16:creationId xmlns:a16="http://schemas.microsoft.com/office/drawing/2014/main" id="{BCF22E4E-A419-4ECC-A2BE-F0CD3C12E790}"/>
              </a:ext>
            </a:extLst>
          </p:cNvPr>
          <p:cNvSpPr>
            <a:spLocks noGrp="1"/>
          </p:cNvSpPr>
          <p:nvPr>
            <p:ph sz="quarter" idx="36" hasCustomPrompt="1"/>
          </p:nvPr>
        </p:nvSpPr>
        <p:spPr>
          <a:xfrm>
            <a:off x="4877640" y="-12700"/>
            <a:ext cx="2437200" cy="2437200"/>
          </a:xfrm>
        </p:spPr>
        <p:txBody>
          <a:bodyPr lIns="180000" tIns="180000" rIns="180000" bIns="180000"/>
          <a:lstStyle>
            <a:lvl1pPr>
              <a:defRPr sz="1400"/>
            </a:lvl1pPr>
          </a:lstStyle>
          <a:p>
            <a:pPr lvl="0"/>
            <a:r>
              <a:rPr lang="en-IN" dirty="0"/>
              <a:t>Click to add text /picture</a:t>
            </a:r>
          </a:p>
        </p:txBody>
      </p:sp>
      <p:sp>
        <p:nvSpPr>
          <p:cNvPr id="27" name="Content Placeholder 26">
            <a:extLst>
              <a:ext uri="{FF2B5EF4-FFF2-40B4-BE49-F238E27FC236}">
                <a16:creationId xmlns:a16="http://schemas.microsoft.com/office/drawing/2014/main" id="{81CFA6E3-52E7-461F-A026-D4A2140D6EA2}"/>
              </a:ext>
            </a:extLst>
          </p:cNvPr>
          <p:cNvSpPr>
            <a:spLocks noGrp="1"/>
          </p:cNvSpPr>
          <p:nvPr>
            <p:ph sz="quarter" idx="37" hasCustomPrompt="1"/>
          </p:nvPr>
        </p:nvSpPr>
        <p:spPr>
          <a:xfrm>
            <a:off x="7314872" y="-12700"/>
            <a:ext cx="2437200" cy="2437200"/>
          </a:xfrm>
        </p:spPr>
        <p:txBody>
          <a:bodyPr lIns="180000" tIns="180000" rIns="180000" bIns="180000"/>
          <a:lstStyle>
            <a:lvl1pPr>
              <a:defRPr sz="1400"/>
            </a:lvl1pPr>
          </a:lstStyle>
          <a:p>
            <a:pPr lvl="0"/>
            <a:r>
              <a:rPr lang="en-IN" dirty="0"/>
              <a:t>Click to add text /picture</a:t>
            </a:r>
          </a:p>
        </p:txBody>
      </p:sp>
      <p:sp>
        <p:nvSpPr>
          <p:cNvPr id="33" name="Content Placeholder 32">
            <a:extLst>
              <a:ext uri="{FF2B5EF4-FFF2-40B4-BE49-F238E27FC236}">
                <a16:creationId xmlns:a16="http://schemas.microsoft.com/office/drawing/2014/main" id="{858C33B5-5046-4EC8-8F03-9B337F263470}"/>
              </a:ext>
            </a:extLst>
          </p:cNvPr>
          <p:cNvSpPr>
            <a:spLocks noGrp="1"/>
          </p:cNvSpPr>
          <p:nvPr>
            <p:ph sz="quarter" idx="38" hasCustomPrompt="1"/>
          </p:nvPr>
        </p:nvSpPr>
        <p:spPr>
          <a:xfrm>
            <a:off x="9752105" y="-12700"/>
            <a:ext cx="2437200" cy="2437200"/>
          </a:xfrm>
        </p:spPr>
        <p:txBody>
          <a:bodyPr lIns="180000" tIns="180000" rIns="180000" bIns="180000"/>
          <a:lstStyle>
            <a:lvl1pPr>
              <a:defRPr sz="1400"/>
            </a:lvl1pPr>
          </a:lstStyle>
          <a:p>
            <a:pPr lvl="0"/>
            <a:r>
              <a:rPr lang="en-IN" dirty="0"/>
              <a:t>Click to add text /picture</a:t>
            </a:r>
          </a:p>
        </p:txBody>
      </p:sp>
      <p:sp>
        <p:nvSpPr>
          <p:cNvPr id="39" name="Content Placeholder 38">
            <a:extLst>
              <a:ext uri="{FF2B5EF4-FFF2-40B4-BE49-F238E27FC236}">
                <a16:creationId xmlns:a16="http://schemas.microsoft.com/office/drawing/2014/main" id="{BE7EF68E-8418-4296-9997-06B7A8D832C6}"/>
              </a:ext>
            </a:extLst>
          </p:cNvPr>
          <p:cNvSpPr>
            <a:spLocks noGrp="1"/>
          </p:cNvSpPr>
          <p:nvPr>
            <p:ph sz="quarter" idx="39" hasCustomPrompt="1"/>
          </p:nvPr>
        </p:nvSpPr>
        <p:spPr>
          <a:xfrm>
            <a:off x="0" y="2428871"/>
            <a:ext cx="2437200" cy="2437200"/>
          </a:xfrm>
        </p:spPr>
        <p:txBody>
          <a:bodyPr lIns="180000" tIns="180000" rIns="180000" bIns="180000"/>
          <a:lstStyle>
            <a:lvl1pPr>
              <a:defRPr sz="1400"/>
            </a:lvl1pPr>
          </a:lstStyle>
          <a:p>
            <a:pPr lvl="0"/>
            <a:r>
              <a:rPr lang="en-IN" dirty="0"/>
              <a:t>Click to add text /picture</a:t>
            </a:r>
          </a:p>
        </p:txBody>
      </p:sp>
      <p:sp>
        <p:nvSpPr>
          <p:cNvPr id="41" name="Content Placeholder 40">
            <a:extLst>
              <a:ext uri="{FF2B5EF4-FFF2-40B4-BE49-F238E27FC236}">
                <a16:creationId xmlns:a16="http://schemas.microsoft.com/office/drawing/2014/main" id="{B6C920B2-4F30-4A7A-A489-8D5088BC8E19}"/>
              </a:ext>
            </a:extLst>
          </p:cNvPr>
          <p:cNvSpPr>
            <a:spLocks noGrp="1"/>
          </p:cNvSpPr>
          <p:nvPr>
            <p:ph sz="quarter" idx="40" hasCustomPrompt="1"/>
          </p:nvPr>
        </p:nvSpPr>
        <p:spPr>
          <a:xfrm>
            <a:off x="2438700" y="2428871"/>
            <a:ext cx="2437200" cy="2437200"/>
          </a:xfrm>
        </p:spPr>
        <p:txBody>
          <a:bodyPr lIns="180000" tIns="180000" rIns="180000" bIns="180000"/>
          <a:lstStyle>
            <a:lvl1pPr>
              <a:defRPr sz="1400"/>
            </a:lvl1pPr>
          </a:lstStyle>
          <a:p>
            <a:pPr lvl="0"/>
            <a:r>
              <a:rPr lang="en-IN" dirty="0"/>
              <a:t>Click to add text /picture</a:t>
            </a:r>
          </a:p>
        </p:txBody>
      </p:sp>
      <p:sp>
        <p:nvSpPr>
          <p:cNvPr id="43" name="Content Placeholder 42">
            <a:extLst>
              <a:ext uri="{FF2B5EF4-FFF2-40B4-BE49-F238E27FC236}">
                <a16:creationId xmlns:a16="http://schemas.microsoft.com/office/drawing/2014/main" id="{8836D2F1-B414-4353-8EF5-CEADF48C9637}"/>
              </a:ext>
            </a:extLst>
          </p:cNvPr>
          <p:cNvSpPr>
            <a:spLocks noGrp="1"/>
          </p:cNvSpPr>
          <p:nvPr>
            <p:ph sz="quarter" idx="41" hasCustomPrompt="1"/>
          </p:nvPr>
        </p:nvSpPr>
        <p:spPr>
          <a:xfrm>
            <a:off x="4877400" y="2428871"/>
            <a:ext cx="2437200" cy="2437200"/>
          </a:xfrm>
        </p:spPr>
        <p:txBody>
          <a:bodyPr lIns="180000" tIns="180000" rIns="180000" bIns="180000"/>
          <a:lstStyle>
            <a:lvl1pPr>
              <a:defRPr sz="1400"/>
            </a:lvl1pPr>
          </a:lstStyle>
          <a:p>
            <a:pPr lvl="0"/>
            <a:r>
              <a:rPr lang="en-IN" dirty="0"/>
              <a:t>Click to add text /picture</a:t>
            </a:r>
          </a:p>
        </p:txBody>
      </p:sp>
      <p:sp>
        <p:nvSpPr>
          <p:cNvPr id="45" name="Content Placeholder 44">
            <a:extLst>
              <a:ext uri="{FF2B5EF4-FFF2-40B4-BE49-F238E27FC236}">
                <a16:creationId xmlns:a16="http://schemas.microsoft.com/office/drawing/2014/main" id="{D5A63F9B-E3F2-49C2-8EEA-E5EDC8B0649F}"/>
              </a:ext>
            </a:extLst>
          </p:cNvPr>
          <p:cNvSpPr>
            <a:spLocks noGrp="1"/>
          </p:cNvSpPr>
          <p:nvPr>
            <p:ph sz="quarter" idx="42" hasCustomPrompt="1"/>
          </p:nvPr>
        </p:nvSpPr>
        <p:spPr>
          <a:xfrm>
            <a:off x="7316100" y="2428871"/>
            <a:ext cx="2437200" cy="2437200"/>
          </a:xfrm>
        </p:spPr>
        <p:txBody>
          <a:bodyPr lIns="180000" tIns="180000" rIns="180000" bIns="180000"/>
          <a:lstStyle>
            <a:lvl1pPr>
              <a:defRPr sz="1400"/>
            </a:lvl1pPr>
          </a:lstStyle>
          <a:p>
            <a:pPr lvl="0"/>
            <a:r>
              <a:rPr lang="en-IN" dirty="0"/>
              <a:t>Click to add text /picture</a:t>
            </a:r>
          </a:p>
        </p:txBody>
      </p:sp>
      <p:sp>
        <p:nvSpPr>
          <p:cNvPr id="47" name="Content Placeholder 46">
            <a:extLst>
              <a:ext uri="{FF2B5EF4-FFF2-40B4-BE49-F238E27FC236}">
                <a16:creationId xmlns:a16="http://schemas.microsoft.com/office/drawing/2014/main" id="{93933584-2454-4A85-B2E5-6584B9E2EEA0}"/>
              </a:ext>
            </a:extLst>
          </p:cNvPr>
          <p:cNvSpPr>
            <a:spLocks noGrp="1"/>
          </p:cNvSpPr>
          <p:nvPr>
            <p:ph sz="quarter" idx="43" hasCustomPrompt="1"/>
          </p:nvPr>
        </p:nvSpPr>
        <p:spPr>
          <a:xfrm>
            <a:off x="9754800" y="2428871"/>
            <a:ext cx="2437200" cy="2437200"/>
          </a:xfrm>
        </p:spPr>
        <p:txBody>
          <a:bodyPr lIns="180000" tIns="180000" rIns="180000" bIns="180000"/>
          <a:lstStyle>
            <a:lvl1pPr>
              <a:defRPr sz="1400"/>
            </a:lvl1pPr>
          </a:lstStyle>
          <a:p>
            <a:pPr lvl="0"/>
            <a:r>
              <a:rPr lang="en-IN" dirty="0"/>
              <a:t>Click to add text /picture</a:t>
            </a:r>
          </a:p>
        </p:txBody>
      </p:sp>
    </p:spTree>
    <p:custDataLst>
      <p:tags r:id="rId1"/>
    </p:custDataLst>
    <p:extLst>
      <p:ext uri="{BB962C8B-B14F-4D97-AF65-F5344CB8AC3E}">
        <p14:creationId xmlns:p14="http://schemas.microsoft.com/office/powerpoint/2010/main" val="364310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Messag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7815E25-1639-45D6-B5D5-9DE8CF966177}"/>
              </a:ext>
            </a:extLst>
          </p:cNvPr>
          <p:cNvPicPr>
            <a:picLocks noChangeAspect="1"/>
          </p:cNvPicPr>
          <p:nvPr userDrawn="1"/>
        </p:nvPicPr>
        <p:blipFill>
          <a:blip r:embed="rId3"/>
          <a:stretch>
            <a:fillRect/>
          </a:stretch>
        </p:blipFill>
        <p:spPr>
          <a:xfrm>
            <a:off x="-9101" y="191"/>
            <a:ext cx="12192000" cy="6857809"/>
          </a:xfrm>
          <a:prstGeom prst="rect">
            <a:avLst/>
          </a:prstGeom>
        </p:spPr>
      </p:pic>
      <p:grpSp>
        <p:nvGrpSpPr>
          <p:cNvPr id="16" name="Group 15">
            <a:extLst>
              <a:ext uri="{FF2B5EF4-FFF2-40B4-BE49-F238E27FC236}">
                <a16:creationId xmlns:a16="http://schemas.microsoft.com/office/drawing/2014/main" id="{595DD630-3D40-418A-A9A3-58D3B78F158B}"/>
              </a:ext>
            </a:extLst>
          </p:cNvPr>
          <p:cNvGrpSpPr/>
          <p:nvPr userDrawn="1"/>
        </p:nvGrpSpPr>
        <p:grpSpPr>
          <a:xfrm>
            <a:off x="5127876" y="1700109"/>
            <a:ext cx="1933074" cy="930741"/>
            <a:chOff x="7392988" y="-223838"/>
            <a:chExt cx="936625" cy="450851"/>
          </a:xfrm>
          <a:solidFill>
            <a:schemeClr val="bg1"/>
          </a:solidFill>
        </p:grpSpPr>
        <p:sp>
          <p:nvSpPr>
            <p:cNvPr id="17" name="Freeform 5">
              <a:extLst>
                <a:ext uri="{FF2B5EF4-FFF2-40B4-BE49-F238E27FC236}">
                  <a16:creationId xmlns:a16="http://schemas.microsoft.com/office/drawing/2014/main" id="{556610B8-5DD5-4F0F-AE24-7372DC2CFCB7}"/>
                </a:ext>
              </a:extLst>
            </p:cNvPr>
            <p:cNvSpPr>
              <a:spLocks/>
            </p:cNvSpPr>
            <p:nvPr/>
          </p:nvSpPr>
          <p:spPr bwMode="auto">
            <a:xfrm>
              <a:off x="7396163" y="-223838"/>
              <a:ext cx="927100" cy="103188"/>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8" name="Freeform 6">
              <a:extLst>
                <a:ext uri="{FF2B5EF4-FFF2-40B4-BE49-F238E27FC236}">
                  <a16:creationId xmlns:a16="http://schemas.microsoft.com/office/drawing/2014/main" id="{6AC766E1-065F-4D7A-8522-06510201D0A9}"/>
                </a:ext>
              </a:extLst>
            </p:cNvPr>
            <p:cNvSpPr>
              <a:spLocks/>
            </p:cNvSpPr>
            <p:nvPr/>
          </p:nvSpPr>
          <p:spPr bwMode="auto">
            <a:xfrm>
              <a:off x="7396163" y="127000"/>
              <a:ext cx="927100" cy="100013"/>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9" name="Freeform 7">
              <a:extLst>
                <a:ext uri="{FF2B5EF4-FFF2-40B4-BE49-F238E27FC236}">
                  <a16:creationId xmlns:a16="http://schemas.microsoft.com/office/drawing/2014/main" id="{3BF104F0-4F2B-4C0F-B750-3444E560B4C3}"/>
                </a:ext>
              </a:extLst>
            </p:cNvPr>
            <p:cNvSpPr>
              <a:spLocks noEditPoints="1"/>
            </p:cNvSpPr>
            <p:nvPr/>
          </p:nvSpPr>
          <p:spPr bwMode="auto">
            <a:xfrm>
              <a:off x="7878763" y="-76200"/>
              <a:ext cx="450850" cy="16986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20" name="Freeform 8">
              <a:extLst>
                <a:ext uri="{FF2B5EF4-FFF2-40B4-BE49-F238E27FC236}">
                  <a16:creationId xmlns:a16="http://schemas.microsoft.com/office/drawing/2014/main" id="{D5D180BA-833A-4927-863D-4804D2B9263F}"/>
                </a:ext>
              </a:extLst>
            </p:cNvPr>
            <p:cNvSpPr>
              <a:spLocks noEditPoints="1"/>
            </p:cNvSpPr>
            <p:nvPr/>
          </p:nvSpPr>
          <p:spPr bwMode="auto">
            <a:xfrm>
              <a:off x="7392988" y="-76200"/>
              <a:ext cx="465138" cy="139700"/>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
        <p:nvSpPr>
          <p:cNvPr id="23" name="Subtitle 2">
            <a:extLst>
              <a:ext uri="{FF2B5EF4-FFF2-40B4-BE49-F238E27FC236}">
                <a16:creationId xmlns:a16="http://schemas.microsoft.com/office/drawing/2014/main" id="{98A3BC37-0F27-43D4-A9B0-25D63B9F865C}"/>
              </a:ext>
            </a:extLst>
          </p:cNvPr>
          <p:cNvSpPr>
            <a:spLocks noGrp="1"/>
          </p:cNvSpPr>
          <p:nvPr>
            <p:ph type="subTitle" idx="1" hasCustomPrompt="1"/>
          </p:nvPr>
        </p:nvSpPr>
        <p:spPr>
          <a:xfrm>
            <a:off x="912576" y="3409349"/>
            <a:ext cx="10363675" cy="517065"/>
          </a:xfrm>
        </p:spPr>
        <p:txBody>
          <a:bodyPr>
            <a:noAutofit/>
          </a:bodyPr>
          <a:lstStyle>
            <a:lvl1pPr marL="0" indent="0" algn="ctr">
              <a:buNone/>
              <a:defRPr sz="2399">
                <a:solidFill>
                  <a:schemeClr val="bg1"/>
                </a:solidFill>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Click to add message</a:t>
            </a:r>
          </a:p>
        </p:txBody>
      </p:sp>
      <p:sp>
        <p:nvSpPr>
          <p:cNvPr id="5" name="Text Placeholder 4">
            <a:extLst>
              <a:ext uri="{FF2B5EF4-FFF2-40B4-BE49-F238E27FC236}">
                <a16:creationId xmlns:a16="http://schemas.microsoft.com/office/drawing/2014/main" id="{3F6673AB-1F2F-4FD8-8886-B83E66502447}"/>
              </a:ext>
            </a:extLst>
          </p:cNvPr>
          <p:cNvSpPr>
            <a:spLocks noGrp="1"/>
          </p:cNvSpPr>
          <p:nvPr>
            <p:ph type="body" sz="quarter" idx="10" hasCustomPrompt="1"/>
          </p:nvPr>
        </p:nvSpPr>
        <p:spPr>
          <a:xfrm>
            <a:off x="4482307" y="5999911"/>
            <a:ext cx="3224213" cy="289426"/>
          </a:xfrm>
        </p:spPr>
        <p:txBody>
          <a:bodyPr/>
          <a:lstStyle>
            <a:lvl1pPr marL="0" indent="0" algn="ctr">
              <a:buFontTx/>
              <a:buNone/>
              <a:defRPr sz="1200">
                <a:solidFill>
                  <a:schemeClr val="bg1"/>
                </a:solidFill>
              </a:defRPr>
            </a:lvl1pPr>
            <a:lvl2pPr>
              <a:defRPr sz="1000"/>
            </a:lvl2pPr>
            <a:lvl3pPr>
              <a:defRPr sz="1000"/>
            </a:lvl3pPr>
            <a:lvl4pPr>
              <a:defRPr sz="1000"/>
            </a:lvl4pPr>
            <a:lvl5pPr>
              <a:defRPr sz="1000"/>
            </a:lvl5pPr>
          </a:lstStyle>
          <a:p>
            <a:pPr lvl="0"/>
            <a:r>
              <a:rPr lang="en-US" dirty="0"/>
              <a:t>atlascopco.com</a:t>
            </a:r>
            <a:endParaRPr lang="en-IN" dirty="0"/>
          </a:p>
        </p:txBody>
      </p:sp>
    </p:spTree>
    <p:custDataLst>
      <p:tags r:id="rId1"/>
    </p:custDataLst>
    <p:extLst>
      <p:ext uri="{BB962C8B-B14F-4D97-AF65-F5344CB8AC3E}">
        <p14:creationId xmlns:p14="http://schemas.microsoft.com/office/powerpoint/2010/main" val="194664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Log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A6893C-D5A1-40A9-A0A8-8095F1AD57AE}"/>
              </a:ext>
            </a:extLst>
          </p:cNvPr>
          <p:cNvPicPr>
            <a:picLocks noChangeAspect="1"/>
          </p:cNvPicPr>
          <p:nvPr userDrawn="1"/>
        </p:nvPicPr>
        <p:blipFill>
          <a:blip r:embed="rId3"/>
          <a:stretch>
            <a:fillRect/>
          </a:stretch>
        </p:blipFill>
        <p:spPr>
          <a:xfrm>
            <a:off x="-9101" y="191"/>
            <a:ext cx="12192000" cy="6857809"/>
          </a:xfrm>
          <a:prstGeom prst="rect">
            <a:avLst/>
          </a:prstGeom>
        </p:spPr>
      </p:pic>
      <p:grpSp>
        <p:nvGrpSpPr>
          <p:cNvPr id="16" name="Group 15">
            <a:extLst>
              <a:ext uri="{FF2B5EF4-FFF2-40B4-BE49-F238E27FC236}">
                <a16:creationId xmlns:a16="http://schemas.microsoft.com/office/drawing/2014/main" id="{595DD630-3D40-418A-A9A3-58D3B78F158B}"/>
              </a:ext>
            </a:extLst>
          </p:cNvPr>
          <p:cNvGrpSpPr/>
          <p:nvPr userDrawn="1"/>
        </p:nvGrpSpPr>
        <p:grpSpPr>
          <a:xfrm>
            <a:off x="4753324" y="2773000"/>
            <a:ext cx="2685353" cy="1292950"/>
            <a:chOff x="7392988" y="-223838"/>
            <a:chExt cx="936625" cy="450851"/>
          </a:xfrm>
          <a:solidFill>
            <a:schemeClr val="bg1"/>
          </a:solidFill>
        </p:grpSpPr>
        <p:sp>
          <p:nvSpPr>
            <p:cNvPr id="17" name="Freeform 5">
              <a:extLst>
                <a:ext uri="{FF2B5EF4-FFF2-40B4-BE49-F238E27FC236}">
                  <a16:creationId xmlns:a16="http://schemas.microsoft.com/office/drawing/2014/main" id="{556610B8-5DD5-4F0F-AE24-7372DC2CFCB7}"/>
                </a:ext>
              </a:extLst>
            </p:cNvPr>
            <p:cNvSpPr>
              <a:spLocks/>
            </p:cNvSpPr>
            <p:nvPr/>
          </p:nvSpPr>
          <p:spPr bwMode="auto">
            <a:xfrm>
              <a:off x="7396163" y="-223838"/>
              <a:ext cx="927100" cy="103188"/>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8" name="Freeform 6">
              <a:extLst>
                <a:ext uri="{FF2B5EF4-FFF2-40B4-BE49-F238E27FC236}">
                  <a16:creationId xmlns:a16="http://schemas.microsoft.com/office/drawing/2014/main" id="{6AC766E1-065F-4D7A-8522-06510201D0A9}"/>
                </a:ext>
              </a:extLst>
            </p:cNvPr>
            <p:cNvSpPr>
              <a:spLocks/>
            </p:cNvSpPr>
            <p:nvPr/>
          </p:nvSpPr>
          <p:spPr bwMode="auto">
            <a:xfrm>
              <a:off x="7396163" y="127000"/>
              <a:ext cx="927100" cy="100013"/>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9" name="Freeform 7">
              <a:extLst>
                <a:ext uri="{FF2B5EF4-FFF2-40B4-BE49-F238E27FC236}">
                  <a16:creationId xmlns:a16="http://schemas.microsoft.com/office/drawing/2014/main" id="{3BF104F0-4F2B-4C0F-B750-3444E560B4C3}"/>
                </a:ext>
              </a:extLst>
            </p:cNvPr>
            <p:cNvSpPr>
              <a:spLocks noEditPoints="1"/>
            </p:cNvSpPr>
            <p:nvPr/>
          </p:nvSpPr>
          <p:spPr bwMode="auto">
            <a:xfrm>
              <a:off x="7878763" y="-76200"/>
              <a:ext cx="450850" cy="16986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20" name="Freeform 8">
              <a:extLst>
                <a:ext uri="{FF2B5EF4-FFF2-40B4-BE49-F238E27FC236}">
                  <a16:creationId xmlns:a16="http://schemas.microsoft.com/office/drawing/2014/main" id="{D5D180BA-833A-4927-863D-4804D2B9263F}"/>
                </a:ext>
              </a:extLst>
            </p:cNvPr>
            <p:cNvSpPr>
              <a:spLocks noEditPoints="1"/>
            </p:cNvSpPr>
            <p:nvPr/>
          </p:nvSpPr>
          <p:spPr bwMode="auto">
            <a:xfrm>
              <a:off x="7392988" y="-76200"/>
              <a:ext cx="465138" cy="139700"/>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
        <p:nvSpPr>
          <p:cNvPr id="10" name="Text Placeholder 4">
            <a:extLst>
              <a:ext uri="{FF2B5EF4-FFF2-40B4-BE49-F238E27FC236}">
                <a16:creationId xmlns:a16="http://schemas.microsoft.com/office/drawing/2014/main" id="{C99C4C1F-7562-4D8D-8284-8EA5F723FAF9}"/>
              </a:ext>
            </a:extLst>
          </p:cNvPr>
          <p:cNvSpPr>
            <a:spLocks noGrp="1"/>
          </p:cNvSpPr>
          <p:nvPr>
            <p:ph type="body" sz="quarter" idx="10" hasCustomPrompt="1"/>
          </p:nvPr>
        </p:nvSpPr>
        <p:spPr>
          <a:xfrm>
            <a:off x="4482307" y="4818811"/>
            <a:ext cx="3224213" cy="289426"/>
          </a:xfrm>
        </p:spPr>
        <p:txBody>
          <a:bodyPr/>
          <a:lstStyle>
            <a:lvl1pPr marL="0" indent="0" algn="ctr">
              <a:buFontTx/>
              <a:buNone/>
              <a:defRPr sz="1200">
                <a:solidFill>
                  <a:schemeClr val="bg1"/>
                </a:solidFill>
              </a:defRPr>
            </a:lvl1pPr>
            <a:lvl2pPr>
              <a:defRPr sz="1000"/>
            </a:lvl2pPr>
            <a:lvl3pPr>
              <a:defRPr sz="1000"/>
            </a:lvl3pPr>
            <a:lvl4pPr>
              <a:defRPr sz="1000"/>
            </a:lvl4pPr>
            <a:lvl5pPr>
              <a:defRPr sz="1000"/>
            </a:lvl5pPr>
          </a:lstStyle>
          <a:p>
            <a:pPr lvl="0"/>
            <a:r>
              <a:rPr lang="en-US" dirty="0"/>
              <a:t>atlascopco.com</a:t>
            </a:r>
            <a:endParaRPr lang="en-IN" dirty="0"/>
          </a:p>
        </p:txBody>
      </p:sp>
    </p:spTree>
    <p:custDataLst>
      <p:tags r:id="rId1"/>
    </p:custDataLst>
    <p:extLst>
      <p:ext uri="{BB962C8B-B14F-4D97-AF65-F5344CB8AC3E}">
        <p14:creationId xmlns:p14="http://schemas.microsoft.com/office/powerpoint/2010/main" val="365735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fecha"/>
          <p:cNvSpPr>
            <a:spLocks noGrp="1"/>
          </p:cNvSpPr>
          <p:nvPr>
            <p:ph type="dt" sz="half" idx="10"/>
          </p:nvPr>
        </p:nvSpPr>
        <p:spPr>
          <a:xfrm>
            <a:off x="609600" y="6356351"/>
            <a:ext cx="2844800" cy="365125"/>
          </a:xfrm>
          <a:prstGeom prst="rect">
            <a:avLst/>
          </a:prstGeom>
        </p:spPr>
        <p:txBody>
          <a:bodyPr/>
          <a:lstStyle/>
          <a:p>
            <a:r>
              <a:rPr lang="en-US"/>
              <a:t>31 / Marzo / 2022</a:t>
            </a:r>
            <a:endParaRPr lang="es-ES" dirty="0"/>
          </a:p>
        </p:txBody>
      </p:sp>
      <p:sp>
        <p:nvSpPr>
          <p:cNvPr id="4" name="3 Marcador de pie de página"/>
          <p:cNvSpPr>
            <a:spLocks noGrp="1"/>
          </p:cNvSpPr>
          <p:nvPr>
            <p:ph type="ftr" sz="quarter" idx="11"/>
          </p:nvPr>
        </p:nvSpPr>
        <p:spPr>
          <a:xfrm>
            <a:off x="4165600" y="6356351"/>
            <a:ext cx="3860800" cy="365125"/>
          </a:xfrm>
          <a:prstGeom prst="rect">
            <a:avLst/>
          </a:prstGeom>
        </p:spPr>
        <p:txBody>
          <a:bodyPr/>
          <a:lstStyle/>
          <a:p>
            <a:r>
              <a:rPr lang="es-ES"/>
              <a:t>Jornada INSST - ¿Cómo hacer qué?</a:t>
            </a:r>
            <a:endParaRPr lang="es-ES" dirty="0"/>
          </a:p>
        </p:txBody>
      </p:sp>
      <p:sp>
        <p:nvSpPr>
          <p:cNvPr id="5" name="4 Marcador de número de diapositiva"/>
          <p:cNvSpPr>
            <a:spLocks noGrp="1"/>
          </p:cNvSpPr>
          <p:nvPr>
            <p:ph type="sldNum" sz="quarter" idx="12"/>
          </p:nvPr>
        </p:nvSpPr>
        <p:spPr>
          <a:xfrm>
            <a:off x="8737600" y="6356351"/>
            <a:ext cx="2844800" cy="365125"/>
          </a:xfrm>
          <a:prstGeom prst="rect">
            <a:avLst/>
          </a:prstGeom>
        </p:spPr>
        <p:txBody>
          <a:bodyPr/>
          <a:lstStyle/>
          <a:p>
            <a:fld id="{28BCD2D9-0C99-43BA-B89C-2A903A849AE3}" type="slidenum">
              <a:rPr lang="es-ES" smtClean="0"/>
              <a:t>‹Nº›</a:t>
            </a:fld>
            <a:endParaRPr lang="es-ES" dirty="0"/>
          </a:p>
        </p:txBody>
      </p:sp>
    </p:spTree>
    <p:extLst>
      <p:ext uri="{BB962C8B-B14F-4D97-AF65-F5344CB8AC3E}">
        <p14:creationId xmlns:p14="http://schemas.microsoft.com/office/powerpoint/2010/main" val="3029479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Large Right – White">
    <p:spTree>
      <p:nvGrpSpPr>
        <p:cNvPr id="1" name=""/>
        <p:cNvGrpSpPr/>
        <p:nvPr/>
      </p:nvGrpSpPr>
      <p:grpSpPr>
        <a:xfrm>
          <a:off x="0" y="0"/>
          <a:ext cx="0" cy="0"/>
          <a:chOff x="0" y="0"/>
          <a:chExt cx="0" cy="0"/>
        </a:xfrm>
      </p:grpSpPr>
      <p:sp>
        <p:nvSpPr>
          <p:cNvPr id="10" name="Picture Placeholder 40">
            <a:extLst>
              <a:ext uri="{FF2B5EF4-FFF2-40B4-BE49-F238E27FC236}">
                <a16:creationId xmlns:a16="http://schemas.microsoft.com/office/drawing/2014/main" id="{4DA0F014-2F6E-4819-A881-8B6D662AD858}"/>
              </a:ext>
            </a:extLst>
          </p:cNvPr>
          <p:cNvSpPr>
            <a:spLocks noGrp="1"/>
          </p:cNvSpPr>
          <p:nvPr>
            <p:ph type="pic" sz="quarter" idx="10" hasCustomPrompt="1"/>
          </p:nvPr>
        </p:nvSpPr>
        <p:spPr>
          <a:xfrm>
            <a:off x="0" y="0"/>
            <a:ext cx="12192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a:solidFill>
            <a:schemeClr val="bg1">
              <a:alpha val="0"/>
            </a:schemeClr>
          </a:solidFill>
        </p:spPr>
        <p:txBody>
          <a:bodyPr wrap="square" anchor="ctr">
            <a:noAutofit/>
          </a:bodyPr>
          <a:lstStyle>
            <a:lvl1pPr marL="0" indent="0" algn="ctr">
              <a:buFontTx/>
              <a:buNone/>
              <a:defRPr>
                <a:solidFill>
                  <a:schemeClr val="accent5"/>
                </a:solidFill>
              </a:defRPr>
            </a:lvl1pPr>
          </a:lstStyle>
          <a:p>
            <a:r>
              <a:rPr lang="en-US" dirty="0"/>
              <a:t>Click to add picture</a:t>
            </a:r>
          </a:p>
        </p:txBody>
      </p:sp>
      <p:sp>
        <p:nvSpPr>
          <p:cNvPr id="53" name="Picture Placeholder 52"/>
          <p:cNvSpPr>
            <a:spLocks noGrp="1"/>
          </p:cNvSpPr>
          <p:nvPr>
            <p:ph type="pic" sz="quarter" idx="13"/>
          </p:nvPr>
        </p:nvSpPr>
        <p:spPr>
          <a:xfrm flipH="1">
            <a:off x="6496733" y="2056159"/>
            <a:ext cx="5691600" cy="4806000"/>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86393 w 5691478"/>
              <a:gd name="connsiteY0" fmla="*/ 0 h 4839941"/>
              <a:gd name="connsiteX1" fmla="*/ 5691478 w 5691478"/>
              <a:gd name="connsiteY1" fmla="*/ 2877577 h 4839941"/>
              <a:gd name="connsiteX2" fmla="*/ 4579527 w 5691478"/>
              <a:gd name="connsiteY2" fmla="*/ 4839941 h 4839941"/>
              <a:gd name="connsiteX3" fmla="*/ 0 w 5691478"/>
              <a:gd name="connsiteY3" fmla="*/ 4839941 h 4839941"/>
              <a:gd name="connsiteX4" fmla="*/ 0 w 5691478"/>
              <a:gd name="connsiteY4" fmla="*/ 1738591 h 4839941"/>
              <a:gd name="connsiteX5" fmla="*/ 1086393 w 5691478"/>
              <a:gd name="connsiteY5" fmla="*/ 0 h 4839941"/>
              <a:gd name="connsiteX0" fmla="*/ 1086393 w 5767658"/>
              <a:gd name="connsiteY0" fmla="*/ 0 h 4839941"/>
              <a:gd name="connsiteX1" fmla="*/ 5767658 w 5767658"/>
              <a:gd name="connsiteY1" fmla="*/ 2953777 h 4839941"/>
              <a:gd name="connsiteX2" fmla="*/ 4579527 w 5767658"/>
              <a:gd name="connsiteY2" fmla="*/ 4839941 h 4839941"/>
              <a:gd name="connsiteX3" fmla="*/ 0 w 5767658"/>
              <a:gd name="connsiteY3" fmla="*/ 4839941 h 4839941"/>
              <a:gd name="connsiteX4" fmla="*/ 0 w 5767658"/>
              <a:gd name="connsiteY4" fmla="*/ 1738591 h 4839941"/>
              <a:gd name="connsiteX5" fmla="*/ 1086393 w 5767658"/>
              <a:gd name="connsiteY5" fmla="*/ 0 h 4839941"/>
              <a:gd name="connsiteX0" fmla="*/ 1134006 w 5767658"/>
              <a:gd name="connsiteY0" fmla="*/ 0 h 4801841"/>
              <a:gd name="connsiteX1" fmla="*/ 5767658 w 5767658"/>
              <a:gd name="connsiteY1" fmla="*/ 2915677 h 4801841"/>
              <a:gd name="connsiteX2" fmla="*/ 4579527 w 5767658"/>
              <a:gd name="connsiteY2" fmla="*/ 4801841 h 4801841"/>
              <a:gd name="connsiteX3" fmla="*/ 0 w 5767658"/>
              <a:gd name="connsiteY3" fmla="*/ 4801841 h 4801841"/>
              <a:gd name="connsiteX4" fmla="*/ 0 w 5767658"/>
              <a:gd name="connsiteY4" fmla="*/ 1700491 h 4801841"/>
              <a:gd name="connsiteX5" fmla="*/ 1134006 w 5767658"/>
              <a:gd name="connsiteY5" fmla="*/ 0 h 4801841"/>
              <a:gd name="connsiteX0" fmla="*/ 1153051 w 5786703"/>
              <a:gd name="connsiteY0" fmla="*/ 0 h 4801841"/>
              <a:gd name="connsiteX1" fmla="*/ 5786703 w 5786703"/>
              <a:gd name="connsiteY1" fmla="*/ 2915677 h 4801841"/>
              <a:gd name="connsiteX2" fmla="*/ 4598572 w 5786703"/>
              <a:gd name="connsiteY2" fmla="*/ 4801841 h 4801841"/>
              <a:gd name="connsiteX3" fmla="*/ 19045 w 5786703"/>
              <a:gd name="connsiteY3" fmla="*/ 4801841 h 4801841"/>
              <a:gd name="connsiteX4" fmla="*/ 0 w 5786703"/>
              <a:gd name="connsiteY4" fmla="*/ 1833841 h 4801841"/>
              <a:gd name="connsiteX5" fmla="*/ 1153051 w 5786703"/>
              <a:gd name="connsiteY5" fmla="*/ 0 h 4801841"/>
              <a:gd name="connsiteX0" fmla="*/ 1153051 w 5760879"/>
              <a:gd name="connsiteY0" fmla="*/ 0 h 4801841"/>
              <a:gd name="connsiteX1" fmla="*/ 5760879 w 5760879"/>
              <a:gd name="connsiteY1" fmla="*/ 2979177 h 4801841"/>
              <a:gd name="connsiteX2" fmla="*/ 4598572 w 5760879"/>
              <a:gd name="connsiteY2" fmla="*/ 4801841 h 4801841"/>
              <a:gd name="connsiteX3" fmla="*/ 19045 w 5760879"/>
              <a:gd name="connsiteY3" fmla="*/ 4801841 h 4801841"/>
              <a:gd name="connsiteX4" fmla="*/ 0 w 5760879"/>
              <a:gd name="connsiteY4" fmla="*/ 1833841 h 4801841"/>
              <a:gd name="connsiteX5" fmla="*/ 1153051 w 5760879"/>
              <a:gd name="connsiteY5" fmla="*/ 0 h 4801841"/>
              <a:gd name="connsiteX0" fmla="*/ 946456 w 5760879"/>
              <a:gd name="connsiteY0" fmla="*/ 0 h 4801841"/>
              <a:gd name="connsiteX1" fmla="*/ 5760879 w 5760879"/>
              <a:gd name="connsiteY1" fmla="*/ 2979177 h 4801841"/>
              <a:gd name="connsiteX2" fmla="*/ 4598572 w 5760879"/>
              <a:gd name="connsiteY2" fmla="*/ 4801841 h 4801841"/>
              <a:gd name="connsiteX3" fmla="*/ 19045 w 5760879"/>
              <a:gd name="connsiteY3" fmla="*/ 4801841 h 4801841"/>
              <a:gd name="connsiteX4" fmla="*/ 0 w 5760879"/>
              <a:gd name="connsiteY4" fmla="*/ 1833841 h 4801841"/>
              <a:gd name="connsiteX5" fmla="*/ 946456 w 5760879"/>
              <a:gd name="connsiteY5" fmla="*/ 0 h 4801841"/>
              <a:gd name="connsiteX0" fmla="*/ 959368 w 5773791"/>
              <a:gd name="connsiteY0" fmla="*/ 0 h 4801841"/>
              <a:gd name="connsiteX1" fmla="*/ 5773791 w 5773791"/>
              <a:gd name="connsiteY1" fmla="*/ 2979177 h 4801841"/>
              <a:gd name="connsiteX2" fmla="*/ 4611484 w 5773791"/>
              <a:gd name="connsiteY2" fmla="*/ 4801841 h 4801841"/>
              <a:gd name="connsiteX3" fmla="*/ 31957 w 5773791"/>
              <a:gd name="connsiteY3" fmla="*/ 4801841 h 4801841"/>
              <a:gd name="connsiteX4" fmla="*/ 0 w 5773791"/>
              <a:gd name="connsiteY4" fmla="*/ 1490941 h 4801841"/>
              <a:gd name="connsiteX5" fmla="*/ 959368 w 5773791"/>
              <a:gd name="connsiteY5" fmla="*/ 0 h 4801841"/>
              <a:gd name="connsiteX0" fmla="*/ 959368 w 5773791"/>
              <a:gd name="connsiteY0" fmla="*/ 0 h 4801841"/>
              <a:gd name="connsiteX1" fmla="*/ 5773791 w 5773791"/>
              <a:gd name="connsiteY1" fmla="*/ 2979177 h 4801841"/>
              <a:gd name="connsiteX2" fmla="*/ 4611484 w 5773791"/>
              <a:gd name="connsiteY2" fmla="*/ 4801841 h 4801841"/>
              <a:gd name="connsiteX3" fmla="*/ 12789 w 5773791"/>
              <a:gd name="connsiteY3" fmla="*/ 4801841 h 4801841"/>
              <a:gd name="connsiteX4" fmla="*/ 0 w 5773791"/>
              <a:gd name="connsiteY4" fmla="*/ 1490941 h 4801841"/>
              <a:gd name="connsiteX5" fmla="*/ 959368 w 5773791"/>
              <a:gd name="connsiteY5" fmla="*/ 0 h 480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3791" h="4801841">
                <a:moveTo>
                  <a:pt x="959368" y="0"/>
                </a:moveTo>
                <a:lnTo>
                  <a:pt x="5773791" y="2979177"/>
                </a:lnTo>
                <a:lnTo>
                  <a:pt x="4611484" y="4801841"/>
                </a:lnTo>
                <a:lnTo>
                  <a:pt x="12789" y="4801841"/>
                </a:lnTo>
                <a:lnTo>
                  <a:pt x="0" y="1490941"/>
                </a:lnTo>
                <a:lnTo>
                  <a:pt x="959368" y="0"/>
                </a:lnTo>
                <a:close/>
              </a:path>
            </a:pathLst>
          </a:custGeom>
          <a:blipFill dpi="0" rotWithShape="0">
            <a:blip r:embed="rId3"/>
            <a:srcRect/>
            <a:stretch>
              <a:fillRect/>
            </a:stretch>
          </a:blipFill>
        </p:spPr>
        <p:txBody>
          <a:bodyPr wrap="square" anchor="t">
            <a:noAutofit/>
          </a:bodyPr>
          <a:lstStyle>
            <a:lvl1pPr marL="0" indent="0" algn="l">
              <a:buFontTx/>
              <a:buNone/>
              <a:defRPr>
                <a:solidFill>
                  <a:srgbClr val="EAEAEA">
                    <a:alpha val="0"/>
                  </a:srgbClr>
                </a:solidFill>
              </a:defRPr>
            </a:lvl1pPr>
          </a:lstStyle>
          <a:p>
            <a:r>
              <a:rPr lang="es-ES" dirty="0"/>
              <a:t>Haga clic en el icono para agregar una imagen</a:t>
            </a:r>
            <a:endParaRPr lang="en-US" dirty="0"/>
          </a:p>
        </p:txBody>
      </p:sp>
      <p:sp>
        <p:nvSpPr>
          <p:cNvPr id="16" name="Picture Placeholder 3">
            <a:extLst>
              <a:ext uri="{FF2B5EF4-FFF2-40B4-BE49-F238E27FC236}">
                <a16:creationId xmlns:a16="http://schemas.microsoft.com/office/drawing/2014/main" id="{015052C4-2CCC-427B-8C94-CD25879A1162}"/>
              </a:ext>
            </a:extLst>
          </p:cNvPr>
          <p:cNvSpPr>
            <a:spLocks noGrp="1"/>
          </p:cNvSpPr>
          <p:nvPr>
            <p:ph type="pic" sz="quarter" idx="16"/>
          </p:nvPr>
        </p:nvSpPr>
        <p:spPr>
          <a:xfrm>
            <a:off x="518400" y="453600"/>
            <a:ext cx="1371243" cy="900000"/>
          </a:xfrm>
          <a:blipFill dpi="0" rotWithShape="0">
            <a:blip r:embed="rId4"/>
            <a:srcRect/>
            <a:stretch>
              <a:fillRect/>
            </a:stretch>
          </a:blipFill>
        </p:spPr>
        <p:txBody>
          <a:bodyPr anchor="ctr"/>
          <a:lstStyle>
            <a:lvl1pPr marL="0" indent="0" algn="ctr">
              <a:buFontTx/>
              <a:buNone/>
              <a:defRPr>
                <a:solidFill>
                  <a:schemeClr val="bg1">
                    <a:alpha val="0"/>
                  </a:schemeClr>
                </a:solidFill>
              </a:defRPr>
            </a:lvl1pPr>
          </a:lstStyle>
          <a:p>
            <a:r>
              <a:rPr lang="es-ES" dirty="0"/>
              <a:t>Haga clic en el icono para agregar una imagen</a:t>
            </a:r>
            <a:endParaRPr lang="en-IN" dirty="0"/>
          </a:p>
        </p:txBody>
      </p:sp>
      <p:sp>
        <p:nvSpPr>
          <p:cNvPr id="8" name="Subtitle 2">
            <a:extLst>
              <a:ext uri="{FF2B5EF4-FFF2-40B4-BE49-F238E27FC236}">
                <a16:creationId xmlns:a16="http://schemas.microsoft.com/office/drawing/2014/main" id="{B9388D79-EFAC-41C8-B033-89D51F521C32}"/>
              </a:ext>
            </a:extLst>
          </p:cNvPr>
          <p:cNvSpPr>
            <a:spLocks noGrp="1"/>
          </p:cNvSpPr>
          <p:nvPr>
            <p:ph type="subTitle" idx="1" hasCustomPrompt="1"/>
          </p:nvPr>
        </p:nvSpPr>
        <p:spPr bwMode="gray">
          <a:xfrm>
            <a:off x="7779804" y="5715000"/>
            <a:ext cx="3883633" cy="308782"/>
          </a:xfrm>
        </p:spPr>
        <p:txBody>
          <a:bodyPr wrap="square" lIns="72000" tIns="72000" rIns="72000" bIns="72000" anchor="t" anchorCtr="0">
            <a:noAutofit/>
          </a:bodyPr>
          <a:lstStyle>
            <a:lvl1pPr marL="0" indent="0" algn="r">
              <a:lnSpc>
                <a:spcPct val="120000"/>
              </a:lnSpc>
              <a:spcBef>
                <a:spcPts val="800"/>
              </a:spcBef>
              <a:buNone/>
              <a:defRPr sz="1400" b="0" baseline="0">
                <a:solidFill>
                  <a:schemeClr val="tx2"/>
                </a:solidFill>
                <a:latin typeface="+mn-lt"/>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Add author name</a:t>
            </a:r>
          </a:p>
        </p:txBody>
      </p:sp>
      <p:sp>
        <p:nvSpPr>
          <p:cNvPr id="9" name="Title 1">
            <a:extLst>
              <a:ext uri="{FF2B5EF4-FFF2-40B4-BE49-F238E27FC236}">
                <a16:creationId xmlns:a16="http://schemas.microsoft.com/office/drawing/2014/main" id="{C9239CA2-7186-4499-AFA5-5E7A6B356493}"/>
              </a:ext>
            </a:extLst>
          </p:cNvPr>
          <p:cNvSpPr>
            <a:spLocks noGrp="1"/>
          </p:cNvSpPr>
          <p:nvPr>
            <p:ph type="ctrTitle" hasCustomPrompt="1"/>
          </p:nvPr>
        </p:nvSpPr>
        <p:spPr bwMode="gray">
          <a:xfrm>
            <a:off x="7779805" y="4179011"/>
            <a:ext cx="3883632" cy="1497889"/>
          </a:xfrm>
          <a:custGeom>
            <a:avLst/>
            <a:gdLst>
              <a:gd name="connsiteX0" fmla="*/ 0 w 3883632"/>
              <a:gd name="connsiteY0" fmla="*/ 0 h 1497889"/>
              <a:gd name="connsiteX1" fmla="*/ 3883632 w 3883632"/>
              <a:gd name="connsiteY1" fmla="*/ 0 h 1497889"/>
              <a:gd name="connsiteX2" fmla="*/ 3883632 w 3883632"/>
              <a:gd name="connsiteY2" fmla="*/ 1497889 h 1497889"/>
              <a:gd name="connsiteX3" fmla="*/ 0 w 3883632"/>
              <a:gd name="connsiteY3" fmla="*/ 1497889 h 1497889"/>
              <a:gd name="connsiteX4" fmla="*/ 0 w 3883632"/>
              <a:gd name="connsiteY4" fmla="*/ 0 h 1497889"/>
              <a:gd name="connsiteX0" fmla="*/ 0 w 3883632"/>
              <a:gd name="connsiteY0" fmla="*/ 0 h 1497889"/>
              <a:gd name="connsiteX1" fmla="*/ 3883632 w 3883632"/>
              <a:gd name="connsiteY1" fmla="*/ 0 h 1497889"/>
              <a:gd name="connsiteX2" fmla="*/ 3883632 w 3883632"/>
              <a:gd name="connsiteY2" fmla="*/ 1497889 h 1497889"/>
              <a:gd name="connsiteX3" fmla="*/ 0 w 3883632"/>
              <a:gd name="connsiteY3" fmla="*/ 1497889 h 1497889"/>
              <a:gd name="connsiteX4" fmla="*/ 5295 w 3883632"/>
              <a:gd name="connsiteY4" fmla="*/ 824789 h 1497889"/>
              <a:gd name="connsiteX5" fmla="*/ 0 w 3883632"/>
              <a:gd name="connsiteY5" fmla="*/ 0 h 1497889"/>
              <a:gd name="connsiteX0" fmla="*/ 1257300 w 3883632"/>
              <a:gd name="connsiteY0" fmla="*/ 0 h 1497889"/>
              <a:gd name="connsiteX1" fmla="*/ 3883632 w 3883632"/>
              <a:gd name="connsiteY1" fmla="*/ 0 h 1497889"/>
              <a:gd name="connsiteX2" fmla="*/ 3883632 w 3883632"/>
              <a:gd name="connsiteY2" fmla="*/ 1497889 h 1497889"/>
              <a:gd name="connsiteX3" fmla="*/ 0 w 3883632"/>
              <a:gd name="connsiteY3" fmla="*/ 1497889 h 1497889"/>
              <a:gd name="connsiteX4" fmla="*/ 5295 w 3883632"/>
              <a:gd name="connsiteY4" fmla="*/ 824789 h 1497889"/>
              <a:gd name="connsiteX5" fmla="*/ 1257300 w 3883632"/>
              <a:gd name="connsiteY5" fmla="*/ 0 h 149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632" h="1497889">
                <a:moveTo>
                  <a:pt x="1257300" y="0"/>
                </a:moveTo>
                <a:lnTo>
                  <a:pt x="3883632" y="0"/>
                </a:lnTo>
                <a:lnTo>
                  <a:pt x="3883632" y="1497889"/>
                </a:lnTo>
                <a:lnTo>
                  <a:pt x="0" y="1497889"/>
                </a:lnTo>
                <a:lnTo>
                  <a:pt x="5295" y="824789"/>
                </a:lnTo>
                <a:lnTo>
                  <a:pt x="1257300" y="0"/>
                </a:lnTo>
                <a:close/>
              </a:path>
            </a:pathLst>
          </a:custGeom>
        </p:spPr>
        <p:txBody>
          <a:bodyPr wrap="square" lIns="72000" tIns="72000" rIns="72000" bIns="72000" anchor="b" anchorCtr="0">
            <a:noAutofit/>
          </a:bodyPr>
          <a:lstStyle>
            <a:lvl1pPr algn="r">
              <a:defRPr sz="3000" cap="none">
                <a:solidFill>
                  <a:schemeClr val="tx2"/>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130878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Small Left – Blue">
    <p:spTree>
      <p:nvGrpSpPr>
        <p:cNvPr id="1" name=""/>
        <p:cNvGrpSpPr/>
        <p:nvPr/>
      </p:nvGrpSpPr>
      <p:grpSpPr>
        <a:xfrm>
          <a:off x="0" y="0"/>
          <a:ext cx="0" cy="0"/>
          <a:chOff x="0" y="0"/>
          <a:chExt cx="0" cy="0"/>
        </a:xfrm>
      </p:grpSpPr>
      <p:sp>
        <p:nvSpPr>
          <p:cNvPr id="13" name="Picture Placeholder 40">
            <a:extLst>
              <a:ext uri="{FF2B5EF4-FFF2-40B4-BE49-F238E27FC236}">
                <a16:creationId xmlns:a16="http://schemas.microsoft.com/office/drawing/2014/main" id="{6CB4D508-CC47-4714-9907-E5EF2733851C}"/>
              </a:ext>
            </a:extLst>
          </p:cNvPr>
          <p:cNvSpPr>
            <a:spLocks noGrp="1"/>
          </p:cNvSpPr>
          <p:nvPr>
            <p:ph type="pic" sz="quarter" idx="10" hasCustomPrompt="1"/>
          </p:nvPr>
        </p:nvSpPr>
        <p:spPr>
          <a:xfrm>
            <a:off x="0" y="0"/>
            <a:ext cx="12192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defRPr>
            </a:lvl1pPr>
          </a:lstStyle>
          <a:p>
            <a:r>
              <a:rPr lang="en-US" dirty="0"/>
              <a:t>Click to add picture</a:t>
            </a:r>
          </a:p>
        </p:txBody>
      </p:sp>
      <p:sp>
        <p:nvSpPr>
          <p:cNvPr id="12" name="Picture Placeholder 52">
            <a:extLst>
              <a:ext uri="{FF2B5EF4-FFF2-40B4-BE49-F238E27FC236}">
                <a16:creationId xmlns:a16="http://schemas.microsoft.com/office/drawing/2014/main" id="{F4F85227-D5B1-4F01-81B8-97DBCA398D5C}"/>
              </a:ext>
            </a:extLst>
          </p:cNvPr>
          <p:cNvSpPr>
            <a:spLocks noGrp="1"/>
          </p:cNvSpPr>
          <p:nvPr>
            <p:ph type="pic" sz="quarter" idx="14"/>
          </p:nvPr>
        </p:nvSpPr>
        <p:spPr>
          <a:xfrm>
            <a:off x="-8491" y="3372440"/>
            <a:ext cx="4143600" cy="3492000"/>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95916 w 5701001"/>
              <a:gd name="connsiteY0" fmla="*/ 0 h 4839941"/>
              <a:gd name="connsiteX1" fmla="*/ 5701001 w 5701001"/>
              <a:gd name="connsiteY1" fmla="*/ 2877577 h 4839941"/>
              <a:gd name="connsiteX2" fmla="*/ 4474779 w 5701001"/>
              <a:gd name="connsiteY2" fmla="*/ 4839941 h 4839941"/>
              <a:gd name="connsiteX3" fmla="*/ 9523 w 5701001"/>
              <a:gd name="connsiteY3" fmla="*/ 4839941 h 4839941"/>
              <a:gd name="connsiteX4" fmla="*/ 0 w 5701001"/>
              <a:gd name="connsiteY4" fmla="*/ 2462491 h 4839941"/>
              <a:gd name="connsiteX5" fmla="*/ 1095916 w 5701001"/>
              <a:gd name="connsiteY5" fmla="*/ 0 h 48399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4474779"/>
              <a:gd name="connsiteY0" fmla="*/ 0 h 3417541"/>
              <a:gd name="connsiteX1" fmla="*/ 4069476 w 4474779"/>
              <a:gd name="connsiteY1" fmla="*/ 2109227 h 3417541"/>
              <a:gd name="connsiteX2" fmla="*/ 4474779 w 4474779"/>
              <a:gd name="connsiteY2" fmla="*/ 3417541 h 3417541"/>
              <a:gd name="connsiteX3" fmla="*/ 9523 w 4474779"/>
              <a:gd name="connsiteY3" fmla="*/ 3417541 h 3417541"/>
              <a:gd name="connsiteX4" fmla="*/ 0 w 4474779"/>
              <a:gd name="connsiteY4" fmla="*/ 1040091 h 3417541"/>
              <a:gd name="connsiteX5" fmla="*/ 676925 w 4474779"/>
              <a:gd name="connsiteY5" fmla="*/ 0 h 3417541"/>
              <a:gd name="connsiteX0" fmla="*/ 676925 w 4069476"/>
              <a:gd name="connsiteY0" fmla="*/ 0 h 3417541"/>
              <a:gd name="connsiteX1" fmla="*/ 4069476 w 4069476"/>
              <a:gd name="connsiteY1" fmla="*/ 2109227 h 3417541"/>
              <a:gd name="connsiteX2" fmla="*/ 3262245 w 4069476"/>
              <a:gd name="connsiteY2" fmla="*/ 3417541 h 3417541"/>
              <a:gd name="connsiteX3" fmla="*/ 9523 w 4069476"/>
              <a:gd name="connsiteY3" fmla="*/ 3417541 h 3417541"/>
              <a:gd name="connsiteX4" fmla="*/ 0 w 4069476"/>
              <a:gd name="connsiteY4" fmla="*/ 1040091 h 3417541"/>
              <a:gd name="connsiteX5" fmla="*/ 676925 w 4069476"/>
              <a:gd name="connsiteY5" fmla="*/ 0 h 3417541"/>
              <a:gd name="connsiteX0" fmla="*/ 767388 w 4069476"/>
              <a:gd name="connsiteY0" fmla="*/ 0 h 3374678"/>
              <a:gd name="connsiteX1" fmla="*/ 4069476 w 4069476"/>
              <a:gd name="connsiteY1" fmla="*/ 2066364 h 3374678"/>
              <a:gd name="connsiteX2" fmla="*/ 3262245 w 4069476"/>
              <a:gd name="connsiteY2" fmla="*/ 3374678 h 3374678"/>
              <a:gd name="connsiteX3" fmla="*/ 9523 w 4069476"/>
              <a:gd name="connsiteY3" fmla="*/ 3374678 h 3374678"/>
              <a:gd name="connsiteX4" fmla="*/ 0 w 4069476"/>
              <a:gd name="connsiteY4" fmla="*/ 997228 h 3374678"/>
              <a:gd name="connsiteX5" fmla="*/ 767388 w 4069476"/>
              <a:gd name="connsiteY5" fmla="*/ 0 h 3374678"/>
              <a:gd name="connsiteX0" fmla="*/ 758782 w 4060870"/>
              <a:gd name="connsiteY0" fmla="*/ 0 h 3374678"/>
              <a:gd name="connsiteX1" fmla="*/ 4060870 w 4060870"/>
              <a:gd name="connsiteY1" fmla="*/ 2066364 h 3374678"/>
              <a:gd name="connsiteX2" fmla="*/ 3253639 w 4060870"/>
              <a:gd name="connsiteY2" fmla="*/ 3374678 h 3374678"/>
              <a:gd name="connsiteX3" fmla="*/ 917 w 4060870"/>
              <a:gd name="connsiteY3" fmla="*/ 3374678 h 3374678"/>
              <a:gd name="connsiteX4" fmla="*/ 917 w 4060870"/>
              <a:gd name="connsiteY4" fmla="*/ 1259166 h 3374678"/>
              <a:gd name="connsiteX5" fmla="*/ 758782 w 4060870"/>
              <a:gd name="connsiteY5" fmla="*/ 0 h 3374678"/>
              <a:gd name="connsiteX0" fmla="*/ 657139 w 4060870"/>
              <a:gd name="connsiteY0" fmla="*/ 0 h 3430120"/>
              <a:gd name="connsiteX1" fmla="*/ 4060870 w 4060870"/>
              <a:gd name="connsiteY1" fmla="*/ 2121806 h 3430120"/>
              <a:gd name="connsiteX2" fmla="*/ 3253639 w 4060870"/>
              <a:gd name="connsiteY2" fmla="*/ 3430120 h 3430120"/>
              <a:gd name="connsiteX3" fmla="*/ 917 w 4060870"/>
              <a:gd name="connsiteY3" fmla="*/ 3430120 h 3430120"/>
              <a:gd name="connsiteX4" fmla="*/ 917 w 4060870"/>
              <a:gd name="connsiteY4" fmla="*/ 1314608 h 3430120"/>
              <a:gd name="connsiteX5" fmla="*/ 657139 w 4060870"/>
              <a:gd name="connsiteY5" fmla="*/ 0 h 3430120"/>
              <a:gd name="connsiteX0" fmla="*/ 657139 w 4060870"/>
              <a:gd name="connsiteY0" fmla="*/ 0 h 3430120"/>
              <a:gd name="connsiteX1" fmla="*/ 4060870 w 4060870"/>
              <a:gd name="connsiteY1" fmla="*/ 2121806 h 3430120"/>
              <a:gd name="connsiteX2" fmla="*/ 3253639 w 4060870"/>
              <a:gd name="connsiteY2" fmla="*/ 3430120 h 3430120"/>
              <a:gd name="connsiteX3" fmla="*/ 917 w 4060870"/>
              <a:gd name="connsiteY3" fmla="*/ 3430120 h 3430120"/>
              <a:gd name="connsiteX4" fmla="*/ 917 w 4060870"/>
              <a:gd name="connsiteY4" fmla="*/ 1092843 h 3430120"/>
              <a:gd name="connsiteX5" fmla="*/ 657139 w 4060870"/>
              <a:gd name="connsiteY5" fmla="*/ 0 h 3430120"/>
              <a:gd name="connsiteX0" fmla="*/ 665462 w 4069193"/>
              <a:gd name="connsiteY0" fmla="*/ 0 h 3430120"/>
              <a:gd name="connsiteX1" fmla="*/ 4069193 w 4069193"/>
              <a:gd name="connsiteY1" fmla="*/ 2121806 h 3430120"/>
              <a:gd name="connsiteX2" fmla="*/ 3261962 w 4069193"/>
              <a:gd name="connsiteY2" fmla="*/ 3430120 h 3430120"/>
              <a:gd name="connsiteX3" fmla="*/ 9240 w 4069193"/>
              <a:gd name="connsiteY3" fmla="*/ 3430120 h 3430120"/>
              <a:gd name="connsiteX4" fmla="*/ 0 w 4069193"/>
              <a:gd name="connsiteY4" fmla="*/ 1065122 h 3430120"/>
              <a:gd name="connsiteX5" fmla="*/ 665462 w 4069193"/>
              <a:gd name="connsiteY5" fmla="*/ 0 h 343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9193" h="3430120">
                <a:moveTo>
                  <a:pt x="665462" y="0"/>
                </a:moveTo>
                <a:lnTo>
                  <a:pt x="4069193" y="2121806"/>
                </a:lnTo>
                <a:lnTo>
                  <a:pt x="3261962" y="3430120"/>
                </a:lnTo>
                <a:lnTo>
                  <a:pt x="9240" y="3430120"/>
                </a:lnTo>
                <a:cubicBezTo>
                  <a:pt x="6066" y="2637637"/>
                  <a:pt x="3174" y="1857605"/>
                  <a:pt x="0" y="1065122"/>
                </a:cubicBezTo>
                <a:cubicBezTo>
                  <a:pt x="362131" y="485592"/>
                  <a:pt x="316028" y="579530"/>
                  <a:pt x="665462" y="0"/>
                </a:cubicBezTo>
                <a:close/>
              </a:path>
            </a:pathLst>
          </a:custGeom>
          <a:blipFill dpi="0" rotWithShape="1">
            <a:blip r:embed="rId3"/>
            <a:srcRect/>
            <a:stretch>
              <a:fillRect/>
            </a:stretch>
          </a:blipFill>
        </p:spPr>
        <p:txBody>
          <a:bodyPr wrap="square" anchor="t">
            <a:noAutofit/>
          </a:bodyPr>
          <a:lstStyle>
            <a:lvl1pPr marL="0" indent="0" algn="l">
              <a:buFontTx/>
              <a:buNone/>
              <a:defRPr>
                <a:solidFill>
                  <a:srgbClr val="EAEAEA">
                    <a:alpha val="0"/>
                  </a:srgbClr>
                </a:solidFill>
              </a:defRPr>
            </a:lvl1pPr>
          </a:lstStyle>
          <a:p>
            <a:r>
              <a:rPr lang="es-ES" dirty="0"/>
              <a:t>Haga clic en el icono para agregar una imagen</a:t>
            </a:r>
            <a:endParaRPr lang="en-US" dirty="0"/>
          </a:p>
        </p:txBody>
      </p:sp>
      <p:sp>
        <p:nvSpPr>
          <p:cNvPr id="15" name="Picture Placeholder 3">
            <a:extLst>
              <a:ext uri="{FF2B5EF4-FFF2-40B4-BE49-F238E27FC236}">
                <a16:creationId xmlns:a16="http://schemas.microsoft.com/office/drawing/2014/main" id="{808865D5-B4B6-4032-9D13-EE47CA4E5F46}"/>
              </a:ext>
            </a:extLst>
          </p:cNvPr>
          <p:cNvSpPr>
            <a:spLocks noGrp="1"/>
          </p:cNvSpPr>
          <p:nvPr>
            <p:ph type="pic" sz="quarter" idx="16"/>
          </p:nvPr>
        </p:nvSpPr>
        <p:spPr>
          <a:xfrm>
            <a:off x="10299600" y="453600"/>
            <a:ext cx="1371243" cy="900000"/>
          </a:xfrm>
          <a:blipFill dpi="0" rotWithShape="0">
            <a:blip r:embed="rId4"/>
            <a:srcRect/>
            <a:stretch>
              <a:fillRect/>
            </a:stretch>
          </a:blipFill>
        </p:spPr>
        <p:txBody>
          <a:bodyPr anchor="ctr"/>
          <a:lstStyle>
            <a:lvl1pPr marL="0" indent="0" algn="ctr">
              <a:buFontTx/>
              <a:buNone/>
              <a:defRPr>
                <a:solidFill>
                  <a:schemeClr val="bg1">
                    <a:alpha val="0"/>
                  </a:schemeClr>
                </a:solidFill>
              </a:defRPr>
            </a:lvl1pPr>
          </a:lstStyle>
          <a:p>
            <a:r>
              <a:rPr lang="es-ES" dirty="0"/>
              <a:t>Haga clic en el icono para agregar una imagen</a:t>
            </a:r>
            <a:endParaRPr lang="en-IN" dirty="0"/>
          </a:p>
        </p:txBody>
      </p:sp>
      <p:sp>
        <p:nvSpPr>
          <p:cNvPr id="18" name="Subtitle 2">
            <a:extLst>
              <a:ext uri="{FF2B5EF4-FFF2-40B4-BE49-F238E27FC236}">
                <a16:creationId xmlns:a16="http://schemas.microsoft.com/office/drawing/2014/main" id="{8516DE58-D11A-4F79-94E2-86D150B227BC}"/>
              </a:ext>
            </a:extLst>
          </p:cNvPr>
          <p:cNvSpPr>
            <a:spLocks noGrp="1"/>
          </p:cNvSpPr>
          <p:nvPr>
            <p:ph type="subTitle" idx="1" hasCustomPrompt="1"/>
          </p:nvPr>
        </p:nvSpPr>
        <p:spPr bwMode="gray">
          <a:xfrm>
            <a:off x="261511" y="5715000"/>
            <a:ext cx="3049114" cy="308782"/>
          </a:xfrm>
        </p:spPr>
        <p:txBody>
          <a:bodyPr wrap="square" lIns="72000" tIns="72000" rIns="72000" bIns="72000" anchor="t" anchorCtr="0">
            <a:noAutofit/>
          </a:bodyPr>
          <a:lstStyle>
            <a:lvl1pPr marL="0" indent="0" algn="l">
              <a:lnSpc>
                <a:spcPct val="120000"/>
              </a:lnSpc>
              <a:spcBef>
                <a:spcPts val="800"/>
              </a:spcBef>
              <a:buNone/>
              <a:defRPr sz="1200" b="0" baseline="0">
                <a:solidFill>
                  <a:schemeClr val="bg1"/>
                </a:solidFill>
                <a:latin typeface="+mn-lt"/>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Add author name</a:t>
            </a:r>
          </a:p>
        </p:txBody>
      </p:sp>
      <p:sp>
        <p:nvSpPr>
          <p:cNvPr id="25" name="Title 1">
            <a:extLst>
              <a:ext uri="{FF2B5EF4-FFF2-40B4-BE49-F238E27FC236}">
                <a16:creationId xmlns:a16="http://schemas.microsoft.com/office/drawing/2014/main" id="{647EB2DE-D8A0-41C9-8E99-6E170E888664}"/>
              </a:ext>
            </a:extLst>
          </p:cNvPr>
          <p:cNvSpPr>
            <a:spLocks noGrp="1"/>
          </p:cNvSpPr>
          <p:nvPr>
            <p:ph type="ctrTitle" hasCustomPrompt="1"/>
          </p:nvPr>
        </p:nvSpPr>
        <p:spPr bwMode="gray">
          <a:xfrm>
            <a:off x="261509" y="4911477"/>
            <a:ext cx="3049115" cy="762350"/>
          </a:xfrm>
          <a:custGeom>
            <a:avLst/>
            <a:gdLst>
              <a:gd name="connsiteX0" fmla="*/ 0 w 2796473"/>
              <a:gd name="connsiteY0" fmla="*/ 0 h 756000"/>
              <a:gd name="connsiteX1" fmla="*/ 2796473 w 2796473"/>
              <a:gd name="connsiteY1" fmla="*/ 0 h 756000"/>
              <a:gd name="connsiteX2" fmla="*/ 2796473 w 2796473"/>
              <a:gd name="connsiteY2" fmla="*/ 756000 h 756000"/>
              <a:gd name="connsiteX3" fmla="*/ 0 w 2796473"/>
              <a:gd name="connsiteY3" fmla="*/ 756000 h 756000"/>
              <a:gd name="connsiteX4" fmla="*/ 0 w 2796473"/>
              <a:gd name="connsiteY4" fmla="*/ 0 h 756000"/>
              <a:gd name="connsiteX0" fmla="*/ 0 w 2796473"/>
              <a:gd name="connsiteY0" fmla="*/ 0 h 756000"/>
              <a:gd name="connsiteX1" fmla="*/ 2796473 w 2796473"/>
              <a:gd name="connsiteY1" fmla="*/ 0 h 756000"/>
              <a:gd name="connsiteX2" fmla="*/ 2794199 w 2796473"/>
              <a:gd name="connsiteY2" fmla="*/ 498723 h 756000"/>
              <a:gd name="connsiteX3" fmla="*/ 2796473 w 2796473"/>
              <a:gd name="connsiteY3" fmla="*/ 756000 h 756000"/>
              <a:gd name="connsiteX4" fmla="*/ 0 w 2796473"/>
              <a:gd name="connsiteY4" fmla="*/ 756000 h 756000"/>
              <a:gd name="connsiteX5" fmla="*/ 0 w 2796473"/>
              <a:gd name="connsiteY5" fmla="*/ 0 h 756000"/>
              <a:gd name="connsiteX0" fmla="*/ 0 w 2796473"/>
              <a:gd name="connsiteY0" fmla="*/ 6350 h 762350"/>
              <a:gd name="connsiteX1" fmla="*/ 2091623 w 2796473"/>
              <a:gd name="connsiteY1" fmla="*/ 0 h 762350"/>
              <a:gd name="connsiteX2" fmla="*/ 2794199 w 2796473"/>
              <a:gd name="connsiteY2" fmla="*/ 505073 h 762350"/>
              <a:gd name="connsiteX3" fmla="*/ 2796473 w 2796473"/>
              <a:gd name="connsiteY3" fmla="*/ 762350 h 762350"/>
              <a:gd name="connsiteX4" fmla="*/ 0 w 2796473"/>
              <a:gd name="connsiteY4" fmla="*/ 762350 h 762350"/>
              <a:gd name="connsiteX5" fmla="*/ 0 w 2796473"/>
              <a:gd name="connsiteY5" fmla="*/ 6350 h 76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6473" h="762350">
                <a:moveTo>
                  <a:pt x="0" y="6350"/>
                </a:moveTo>
                <a:lnTo>
                  <a:pt x="2091623" y="0"/>
                </a:lnTo>
                <a:lnTo>
                  <a:pt x="2794199" y="505073"/>
                </a:lnTo>
                <a:lnTo>
                  <a:pt x="2796473" y="762350"/>
                </a:lnTo>
                <a:lnTo>
                  <a:pt x="0" y="762350"/>
                </a:lnTo>
                <a:lnTo>
                  <a:pt x="0" y="6350"/>
                </a:lnTo>
                <a:close/>
              </a:path>
            </a:pathLst>
          </a:custGeom>
        </p:spPr>
        <p:txBody>
          <a:bodyPr wrap="square" lIns="72000" tIns="72000" rIns="72000" bIns="72000" anchor="b" anchorCtr="0">
            <a:noAutofit/>
          </a:bodyPr>
          <a:lstStyle>
            <a:lvl1pPr>
              <a:defRPr sz="2599" cap="none">
                <a:solidFill>
                  <a:schemeClr val="bg1"/>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67444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Small Left – White">
    <p:spTree>
      <p:nvGrpSpPr>
        <p:cNvPr id="1" name=""/>
        <p:cNvGrpSpPr/>
        <p:nvPr/>
      </p:nvGrpSpPr>
      <p:grpSpPr>
        <a:xfrm>
          <a:off x="0" y="0"/>
          <a:ext cx="0" cy="0"/>
          <a:chOff x="0" y="0"/>
          <a:chExt cx="0" cy="0"/>
        </a:xfrm>
      </p:grpSpPr>
      <p:sp>
        <p:nvSpPr>
          <p:cNvPr id="10" name="Picture Placeholder 40">
            <a:extLst>
              <a:ext uri="{FF2B5EF4-FFF2-40B4-BE49-F238E27FC236}">
                <a16:creationId xmlns:a16="http://schemas.microsoft.com/office/drawing/2014/main" id="{18E9023F-58D7-4856-9F6D-F699BBAFAE15}"/>
              </a:ext>
            </a:extLst>
          </p:cNvPr>
          <p:cNvSpPr>
            <a:spLocks noGrp="1"/>
          </p:cNvSpPr>
          <p:nvPr>
            <p:ph type="pic" sz="quarter" idx="10" hasCustomPrompt="1"/>
          </p:nvPr>
        </p:nvSpPr>
        <p:spPr>
          <a:xfrm>
            <a:off x="0" y="0"/>
            <a:ext cx="12192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defRPr>
            </a:lvl1pPr>
          </a:lstStyle>
          <a:p>
            <a:r>
              <a:rPr lang="en-US" dirty="0"/>
              <a:t>Click to add picture</a:t>
            </a:r>
          </a:p>
        </p:txBody>
      </p:sp>
      <p:sp>
        <p:nvSpPr>
          <p:cNvPr id="9" name="Picture Placeholder 52">
            <a:extLst>
              <a:ext uri="{FF2B5EF4-FFF2-40B4-BE49-F238E27FC236}">
                <a16:creationId xmlns:a16="http://schemas.microsoft.com/office/drawing/2014/main" id="{99B10921-C2E3-484E-847C-AD64DE2CA7F1}"/>
              </a:ext>
            </a:extLst>
          </p:cNvPr>
          <p:cNvSpPr>
            <a:spLocks noGrp="1"/>
          </p:cNvSpPr>
          <p:nvPr>
            <p:ph type="pic" sz="quarter" idx="14"/>
          </p:nvPr>
        </p:nvSpPr>
        <p:spPr>
          <a:xfrm>
            <a:off x="0" y="3381867"/>
            <a:ext cx="4142859" cy="3489947"/>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95916 w 5701001"/>
              <a:gd name="connsiteY0" fmla="*/ 0 h 4839941"/>
              <a:gd name="connsiteX1" fmla="*/ 5701001 w 5701001"/>
              <a:gd name="connsiteY1" fmla="*/ 2877577 h 4839941"/>
              <a:gd name="connsiteX2" fmla="*/ 4474779 w 5701001"/>
              <a:gd name="connsiteY2" fmla="*/ 4839941 h 4839941"/>
              <a:gd name="connsiteX3" fmla="*/ 9523 w 5701001"/>
              <a:gd name="connsiteY3" fmla="*/ 4839941 h 4839941"/>
              <a:gd name="connsiteX4" fmla="*/ 0 w 5701001"/>
              <a:gd name="connsiteY4" fmla="*/ 2462491 h 4839941"/>
              <a:gd name="connsiteX5" fmla="*/ 1095916 w 5701001"/>
              <a:gd name="connsiteY5" fmla="*/ 0 h 48399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4474779"/>
              <a:gd name="connsiteY0" fmla="*/ 0 h 3417541"/>
              <a:gd name="connsiteX1" fmla="*/ 4069476 w 4474779"/>
              <a:gd name="connsiteY1" fmla="*/ 2109227 h 3417541"/>
              <a:gd name="connsiteX2" fmla="*/ 4474779 w 4474779"/>
              <a:gd name="connsiteY2" fmla="*/ 3417541 h 3417541"/>
              <a:gd name="connsiteX3" fmla="*/ 9523 w 4474779"/>
              <a:gd name="connsiteY3" fmla="*/ 3417541 h 3417541"/>
              <a:gd name="connsiteX4" fmla="*/ 0 w 4474779"/>
              <a:gd name="connsiteY4" fmla="*/ 1040091 h 3417541"/>
              <a:gd name="connsiteX5" fmla="*/ 676925 w 4474779"/>
              <a:gd name="connsiteY5" fmla="*/ 0 h 3417541"/>
              <a:gd name="connsiteX0" fmla="*/ 676925 w 4069476"/>
              <a:gd name="connsiteY0" fmla="*/ 0 h 3417541"/>
              <a:gd name="connsiteX1" fmla="*/ 4069476 w 4069476"/>
              <a:gd name="connsiteY1" fmla="*/ 2109227 h 3417541"/>
              <a:gd name="connsiteX2" fmla="*/ 3262245 w 4069476"/>
              <a:gd name="connsiteY2" fmla="*/ 3417541 h 3417541"/>
              <a:gd name="connsiteX3" fmla="*/ 9523 w 4069476"/>
              <a:gd name="connsiteY3" fmla="*/ 3417541 h 3417541"/>
              <a:gd name="connsiteX4" fmla="*/ 0 w 4069476"/>
              <a:gd name="connsiteY4" fmla="*/ 1040091 h 3417541"/>
              <a:gd name="connsiteX5" fmla="*/ 676925 w 4069476"/>
              <a:gd name="connsiteY5" fmla="*/ 0 h 3417541"/>
              <a:gd name="connsiteX0" fmla="*/ 767388 w 4069476"/>
              <a:gd name="connsiteY0" fmla="*/ 0 h 3374678"/>
              <a:gd name="connsiteX1" fmla="*/ 4069476 w 4069476"/>
              <a:gd name="connsiteY1" fmla="*/ 2066364 h 3374678"/>
              <a:gd name="connsiteX2" fmla="*/ 3262245 w 4069476"/>
              <a:gd name="connsiteY2" fmla="*/ 3374678 h 3374678"/>
              <a:gd name="connsiteX3" fmla="*/ 9523 w 4069476"/>
              <a:gd name="connsiteY3" fmla="*/ 3374678 h 3374678"/>
              <a:gd name="connsiteX4" fmla="*/ 0 w 4069476"/>
              <a:gd name="connsiteY4" fmla="*/ 997228 h 3374678"/>
              <a:gd name="connsiteX5" fmla="*/ 767388 w 4069476"/>
              <a:gd name="connsiteY5" fmla="*/ 0 h 3374678"/>
              <a:gd name="connsiteX0" fmla="*/ 758782 w 4060870"/>
              <a:gd name="connsiteY0" fmla="*/ 0 h 3374678"/>
              <a:gd name="connsiteX1" fmla="*/ 4060870 w 4060870"/>
              <a:gd name="connsiteY1" fmla="*/ 2066364 h 3374678"/>
              <a:gd name="connsiteX2" fmla="*/ 3253639 w 4060870"/>
              <a:gd name="connsiteY2" fmla="*/ 3374678 h 3374678"/>
              <a:gd name="connsiteX3" fmla="*/ 917 w 4060870"/>
              <a:gd name="connsiteY3" fmla="*/ 3374678 h 3374678"/>
              <a:gd name="connsiteX4" fmla="*/ 917 w 4060870"/>
              <a:gd name="connsiteY4" fmla="*/ 1259166 h 3374678"/>
              <a:gd name="connsiteX5" fmla="*/ 758782 w 4060870"/>
              <a:gd name="connsiteY5" fmla="*/ 0 h 3374678"/>
              <a:gd name="connsiteX0" fmla="*/ 758782 w 4060870"/>
              <a:gd name="connsiteY0" fmla="*/ 0 h 3374678"/>
              <a:gd name="connsiteX1" fmla="*/ 4060870 w 4060870"/>
              <a:gd name="connsiteY1" fmla="*/ 2066364 h 3374678"/>
              <a:gd name="connsiteX2" fmla="*/ 3253639 w 4060870"/>
              <a:gd name="connsiteY2" fmla="*/ 3374678 h 3374678"/>
              <a:gd name="connsiteX3" fmla="*/ 917 w 4060870"/>
              <a:gd name="connsiteY3" fmla="*/ 3374678 h 3374678"/>
              <a:gd name="connsiteX4" fmla="*/ 917 w 4060870"/>
              <a:gd name="connsiteY4" fmla="*/ 1000439 h 3374678"/>
              <a:gd name="connsiteX5" fmla="*/ 758782 w 4060870"/>
              <a:gd name="connsiteY5" fmla="*/ 0 h 3374678"/>
              <a:gd name="connsiteX0" fmla="*/ 657139 w 4060870"/>
              <a:gd name="connsiteY0" fmla="*/ 0 h 3420879"/>
              <a:gd name="connsiteX1" fmla="*/ 4060870 w 4060870"/>
              <a:gd name="connsiteY1" fmla="*/ 2112565 h 3420879"/>
              <a:gd name="connsiteX2" fmla="*/ 3253639 w 4060870"/>
              <a:gd name="connsiteY2" fmla="*/ 3420879 h 3420879"/>
              <a:gd name="connsiteX3" fmla="*/ 917 w 4060870"/>
              <a:gd name="connsiteY3" fmla="*/ 3420879 h 3420879"/>
              <a:gd name="connsiteX4" fmla="*/ 917 w 4060870"/>
              <a:gd name="connsiteY4" fmla="*/ 1046640 h 3420879"/>
              <a:gd name="connsiteX5" fmla="*/ 657139 w 4060870"/>
              <a:gd name="connsiteY5" fmla="*/ 0 h 3420879"/>
              <a:gd name="connsiteX0" fmla="*/ 657139 w 4060870"/>
              <a:gd name="connsiteY0" fmla="*/ 0 h 3420879"/>
              <a:gd name="connsiteX1" fmla="*/ 4060870 w 4060870"/>
              <a:gd name="connsiteY1" fmla="*/ 2112565 h 3420879"/>
              <a:gd name="connsiteX2" fmla="*/ 3253639 w 4060870"/>
              <a:gd name="connsiteY2" fmla="*/ 3420879 h 3420879"/>
              <a:gd name="connsiteX3" fmla="*/ 917 w 4060870"/>
              <a:gd name="connsiteY3" fmla="*/ 3420879 h 3420879"/>
              <a:gd name="connsiteX4" fmla="*/ 917 w 4060870"/>
              <a:gd name="connsiteY4" fmla="*/ 1046640 h 3420879"/>
              <a:gd name="connsiteX5" fmla="*/ 657139 w 4060870"/>
              <a:gd name="connsiteY5" fmla="*/ 0 h 3420879"/>
              <a:gd name="connsiteX0" fmla="*/ 657139 w 4060870"/>
              <a:gd name="connsiteY0" fmla="*/ 0 h 3420879"/>
              <a:gd name="connsiteX1" fmla="*/ 4060870 w 4060870"/>
              <a:gd name="connsiteY1" fmla="*/ 2112565 h 3420879"/>
              <a:gd name="connsiteX2" fmla="*/ 3253639 w 4060870"/>
              <a:gd name="connsiteY2" fmla="*/ 3420879 h 3420879"/>
              <a:gd name="connsiteX3" fmla="*/ 917 w 4060870"/>
              <a:gd name="connsiteY3" fmla="*/ 3420879 h 3420879"/>
              <a:gd name="connsiteX4" fmla="*/ 917 w 4060870"/>
              <a:gd name="connsiteY4" fmla="*/ 1046640 h 3420879"/>
              <a:gd name="connsiteX5" fmla="*/ 657139 w 4060870"/>
              <a:gd name="connsiteY5" fmla="*/ 0 h 342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0870" h="3420879">
                <a:moveTo>
                  <a:pt x="657139" y="0"/>
                </a:moveTo>
                <a:lnTo>
                  <a:pt x="4060870" y="2112565"/>
                </a:lnTo>
                <a:lnTo>
                  <a:pt x="3253639" y="3420879"/>
                </a:lnTo>
                <a:lnTo>
                  <a:pt x="917" y="3420879"/>
                </a:lnTo>
                <a:cubicBezTo>
                  <a:pt x="-2257" y="2628396"/>
                  <a:pt x="4091" y="1839123"/>
                  <a:pt x="917" y="1046640"/>
                </a:cubicBezTo>
                <a:cubicBezTo>
                  <a:pt x="11918" y="1030765"/>
                  <a:pt x="631114" y="6635"/>
                  <a:pt x="657139" y="0"/>
                </a:cubicBezTo>
                <a:close/>
              </a:path>
            </a:pathLst>
          </a:custGeom>
          <a:blipFill dpi="0" rotWithShape="0">
            <a:blip r:embed="rId3"/>
            <a:srcRect/>
            <a:stretch>
              <a:fillRect/>
            </a:stretch>
          </a:blipFill>
        </p:spPr>
        <p:txBody>
          <a:bodyPr wrap="square" anchor="t">
            <a:noAutofit/>
          </a:bodyPr>
          <a:lstStyle>
            <a:lvl1pPr marL="0" indent="0" algn="l">
              <a:buFontTx/>
              <a:buNone/>
              <a:defRPr>
                <a:solidFill>
                  <a:srgbClr val="EAEAEA">
                    <a:alpha val="0"/>
                  </a:srgbClr>
                </a:solidFill>
              </a:defRPr>
            </a:lvl1pPr>
          </a:lstStyle>
          <a:p>
            <a:r>
              <a:rPr lang="es-ES" dirty="0"/>
              <a:t>Haga clic en el icono para agregar una imagen</a:t>
            </a:r>
            <a:endParaRPr lang="en-US" dirty="0"/>
          </a:p>
        </p:txBody>
      </p:sp>
      <p:sp>
        <p:nvSpPr>
          <p:cNvPr id="14" name="Picture Placeholder 3">
            <a:extLst>
              <a:ext uri="{FF2B5EF4-FFF2-40B4-BE49-F238E27FC236}">
                <a16:creationId xmlns:a16="http://schemas.microsoft.com/office/drawing/2014/main" id="{663498BD-D60F-495F-BF72-1ECD5C6F5F02}"/>
              </a:ext>
            </a:extLst>
          </p:cNvPr>
          <p:cNvSpPr>
            <a:spLocks noGrp="1"/>
          </p:cNvSpPr>
          <p:nvPr>
            <p:ph type="pic" sz="quarter" idx="16"/>
          </p:nvPr>
        </p:nvSpPr>
        <p:spPr>
          <a:xfrm>
            <a:off x="10299600" y="450000"/>
            <a:ext cx="1371243" cy="900000"/>
          </a:xfrm>
          <a:blipFill dpi="0" rotWithShape="0">
            <a:blip r:embed="rId4"/>
            <a:srcRect/>
            <a:stretch>
              <a:fillRect/>
            </a:stretch>
          </a:blipFill>
        </p:spPr>
        <p:txBody>
          <a:bodyPr anchor="ctr"/>
          <a:lstStyle>
            <a:lvl1pPr marL="0" indent="0" algn="ctr">
              <a:buFontTx/>
              <a:buNone/>
              <a:defRPr>
                <a:solidFill>
                  <a:schemeClr val="bg1">
                    <a:alpha val="0"/>
                  </a:schemeClr>
                </a:solidFill>
              </a:defRPr>
            </a:lvl1pPr>
          </a:lstStyle>
          <a:p>
            <a:r>
              <a:rPr lang="es-ES" dirty="0"/>
              <a:t>Haga clic en el icono para agregar una imagen</a:t>
            </a:r>
            <a:endParaRPr lang="en-IN" dirty="0"/>
          </a:p>
        </p:txBody>
      </p:sp>
      <p:sp>
        <p:nvSpPr>
          <p:cNvPr id="11" name="Subtitle 2">
            <a:extLst>
              <a:ext uri="{FF2B5EF4-FFF2-40B4-BE49-F238E27FC236}">
                <a16:creationId xmlns:a16="http://schemas.microsoft.com/office/drawing/2014/main" id="{C9CB8668-0F13-4345-9DB6-680EC05618A6}"/>
              </a:ext>
            </a:extLst>
          </p:cNvPr>
          <p:cNvSpPr>
            <a:spLocks noGrp="1"/>
          </p:cNvSpPr>
          <p:nvPr>
            <p:ph type="subTitle" idx="1" hasCustomPrompt="1"/>
          </p:nvPr>
        </p:nvSpPr>
        <p:spPr bwMode="gray">
          <a:xfrm>
            <a:off x="261511" y="5715000"/>
            <a:ext cx="3049114" cy="308782"/>
          </a:xfrm>
        </p:spPr>
        <p:txBody>
          <a:bodyPr wrap="square" lIns="72000" tIns="72000" rIns="72000" bIns="72000" anchor="t" anchorCtr="0">
            <a:noAutofit/>
          </a:bodyPr>
          <a:lstStyle>
            <a:lvl1pPr marL="0" indent="0" algn="l">
              <a:lnSpc>
                <a:spcPct val="120000"/>
              </a:lnSpc>
              <a:spcBef>
                <a:spcPts val="800"/>
              </a:spcBef>
              <a:buNone/>
              <a:defRPr sz="1200" b="0" baseline="0">
                <a:solidFill>
                  <a:schemeClr val="tx2"/>
                </a:solidFill>
                <a:latin typeface="+mn-lt"/>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Add author name</a:t>
            </a:r>
          </a:p>
        </p:txBody>
      </p:sp>
      <p:sp>
        <p:nvSpPr>
          <p:cNvPr id="18" name="Title 1">
            <a:extLst>
              <a:ext uri="{FF2B5EF4-FFF2-40B4-BE49-F238E27FC236}">
                <a16:creationId xmlns:a16="http://schemas.microsoft.com/office/drawing/2014/main" id="{FE5879BC-A7BC-4B6E-B7D4-25D7ED4140C0}"/>
              </a:ext>
            </a:extLst>
          </p:cNvPr>
          <p:cNvSpPr>
            <a:spLocks noGrp="1"/>
          </p:cNvSpPr>
          <p:nvPr>
            <p:ph type="ctrTitle" hasCustomPrompt="1"/>
          </p:nvPr>
        </p:nvSpPr>
        <p:spPr bwMode="gray">
          <a:xfrm>
            <a:off x="261509" y="4911477"/>
            <a:ext cx="3049115" cy="762350"/>
          </a:xfrm>
          <a:custGeom>
            <a:avLst/>
            <a:gdLst>
              <a:gd name="connsiteX0" fmla="*/ 0 w 2796473"/>
              <a:gd name="connsiteY0" fmla="*/ 0 h 756000"/>
              <a:gd name="connsiteX1" fmla="*/ 2796473 w 2796473"/>
              <a:gd name="connsiteY1" fmla="*/ 0 h 756000"/>
              <a:gd name="connsiteX2" fmla="*/ 2796473 w 2796473"/>
              <a:gd name="connsiteY2" fmla="*/ 756000 h 756000"/>
              <a:gd name="connsiteX3" fmla="*/ 0 w 2796473"/>
              <a:gd name="connsiteY3" fmla="*/ 756000 h 756000"/>
              <a:gd name="connsiteX4" fmla="*/ 0 w 2796473"/>
              <a:gd name="connsiteY4" fmla="*/ 0 h 756000"/>
              <a:gd name="connsiteX0" fmla="*/ 0 w 2796473"/>
              <a:gd name="connsiteY0" fmla="*/ 0 h 756000"/>
              <a:gd name="connsiteX1" fmla="*/ 2796473 w 2796473"/>
              <a:gd name="connsiteY1" fmla="*/ 0 h 756000"/>
              <a:gd name="connsiteX2" fmla="*/ 2794199 w 2796473"/>
              <a:gd name="connsiteY2" fmla="*/ 498723 h 756000"/>
              <a:gd name="connsiteX3" fmla="*/ 2796473 w 2796473"/>
              <a:gd name="connsiteY3" fmla="*/ 756000 h 756000"/>
              <a:gd name="connsiteX4" fmla="*/ 0 w 2796473"/>
              <a:gd name="connsiteY4" fmla="*/ 756000 h 756000"/>
              <a:gd name="connsiteX5" fmla="*/ 0 w 2796473"/>
              <a:gd name="connsiteY5" fmla="*/ 0 h 756000"/>
              <a:gd name="connsiteX0" fmla="*/ 0 w 2796473"/>
              <a:gd name="connsiteY0" fmla="*/ 6350 h 762350"/>
              <a:gd name="connsiteX1" fmla="*/ 2110673 w 2796473"/>
              <a:gd name="connsiteY1" fmla="*/ 0 h 762350"/>
              <a:gd name="connsiteX2" fmla="*/ 2794199 w 2796473"/>
              <a:gd name="connsiteY2" fmla="*/ 505073 h 762350"/>
              <a:gd name="connsiteX3" fmla="*/ 2796473 w 2796473"/>
              <a:gd name="connsiteY3" fmla="*/ 762350 h 762350"/>
              <a:gd name="connsiteX4" fmla="*/ 0 w 2796473"/>
              <a:gd name="connsiteY4" fmla="*/ 762350 h 762350"/>
              <a:gd name="connsiteX5" fmla="*/ 0 w 2796473"/>
              <a:gd name="connsiteY5" fmla="*/ 6350 h 76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6473" h="762350">
                <a:moveTo>
                  <a:pt x="0" y="6350"/>
                </a:moveTo>
                <a:lnTo>
                  <a:pt x="2110673" y="0"/>
                </a:lnTo>
                <a:lnTo>
                  <a:pt x="2794199" y="505073"/>
                </a:lnTo>
                <a:lnTo>
                  <a:pt x="2796473" y="762350"/>
                </a:lnTo>
                <a:lnTo>
                  <a:pt x="0" y="762350"/>
                </a:lnTo>
                <a:lnTo>
                  <a:pt x="0" y="6350"/>
                </a:lnTo>
                <a:close/>
              </a:path>
            </a:pathLst>
          </a:custGeom>
        </p:spPr>
        <p:txBody>
          <a:bodyPr wrap="square" lIns="72000" tIns="72000" rIns="72000" bIns="72000" anchor="b" anchorCtr="0">
            <a:noAutofit/>
          </a:bodyPr>
          <a:lstStyle>
            <a:lvl1pPr>
              <a:defRPr sz="2599" cap="none">
                <a:solidFill>
                  <a:schemeClr val="tx2"/>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78787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Small Right – Blue">
    <p:spTree>
      <p:nvGrpSpPr>
        <p:cNvPr id="1" name=""/>
        <p:cNvGrpSpPr/>
        <p:nvPr/>
      </p:nvGrpSpPr>
      <p:grpSpPr>
        <a:xfrm>
          <a:off x="0" y="0"/>
          <a:ext cx="0" cy="0"/>
          <a:chOff x="0" y="0"/>
          <a:chExt cx="0" cy="0"/>
        </a:xfrm>
      </p:grpSpPr>
      <p:sp>
        <p:nvSpPr>
          <p:cNvPr id="12" name="Picture Placeholder 40">
            <a:extLst>
              <a:ext uri="{FF2B5EF4-FFF2-40B4-BE49-F238E27FC236}">
                <a16:creationId xmlns:a16="http://schemas.microsoft.com/office/drawing/2014/main" id="{F323C02B-7BEA-4C0E-81D8-020EADEFA264}"/>
              </a:ext>
            </a:extLst>
          </p:cNvPr>
          <p:cNvSpPr>
            <a:spLocks noGrp="1"/>
          </p:cNvSpPr>
          <p:nvPr>
            <p:ph type="pic" sz="quarter" idx="10" hasCustomPrompt="1"/>
          </p:nvPr>
        </p:nvSpPr>
        <p:spPr>
          <a:xfrm>
            <a:off x="0" y="0"/>
            <a:ext cx="12192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defRPr>
            </a:lvl1pPr>
          </a:lstStyle>
          <a:p>
            <a:r>
              <a:rPr lang="en-US" dirty="0"/>
              <a:t>Click to add picture</a:t>
            </a:r>
          </a:p>
        </p:txBody>
      </p:sp>
      <p:sp>
        <p:nvSpPr>
          <p:cNvPr id="9" name="Picture Placeholder 52">
            <a:extLst>
              <a:ext uri="{FF2B5EF4-FFF2-40B4-BE49-F238E27FC236}">
                <a16:creationId xmlns:a16="http://schemas.microsoft.com/office/drawing/2014/main" id="{FFED431C-B81D-4989-AFDF-2B241673B955}"/>
              </a:ext>
            </a:extLst>
          </p:cNvPr>
          <p:cNvSpPr>
            <a:spLocks noGrp="1"/>
          </p:cNvSpPr>
          <p:nvPr>
            <p:ph type="pic" sz="quarter" idx="16"/>
          </p:nvPr>
        </p:nvSpPr>
        <p:spPr>
          <a:xfrm flipH="1">
            <a:off x="8042621" y="3381866"/>
            <a:ext cx="4143600" cy="3492000"/>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95916 w 5701001"/>
              <a:gd name="connsiteY0" fmla="*/ 0 h 4839941"/>
              <a:gd name="connsiteX1" fmla="*/ 5701001 w 5701001"/>
              <a:gd name="connsiteY1" fmla="*/ 2877577 h 4839941"/>
              <a:gd name="connsiteX2" fmla="*/ 4474779 w 5701001"/>
              <a:gd name="connsiteY2" fmla="*/ 4839941 h 4839941"/>
              <a:gd name="connsiteX3" fmla="*/ 9523 w 5701001"/>
              <a:gd name="connsiteY3" fmla="*/ 4839941 h 4839941"/>
              <a:gd name="connsiteX4" fmla="*/ 0 w 5701001"/>
              <a:gd name="connsiteY4" fmla="*/ 2462491 h 4839941"/>
              <a:gd name="connsiteX5" fmla="*/ 1095916 w 5701001"/>
              <a:gd name="connsiteY5" fmla="*/ 0 h 48399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4474779"/>
              <a:gd name="connsiteY0" fmla="*/ 0 h 3417541"/>
              <a:gd name="connsiteX1" fmla="*/ 4069476 w 4474779"/>
              <a:gd name="connsiteY1" fmla="*/ 2109227 h 3417541"/>
              <a:gd name="connsiteX2" fmla="*/ 4474779 w 4474779"/>
              <a:gd name="connsiteY2" fmla="*/ 3417541 h 3417541"/>
              <a:gd name="connsiteX3" fmla="*/ 9523 w 4474779"/>
              <a:gd name="connsiteY3" fmla="*/ 3417541 h 3417541"/>
              <a:gd name="connsiteX4" fmla="*/ 0 w 4474779"/>
              <a:gd name="connsiteY4" fmla="*/ 1040091 h 3417541"/>
              <a:gd name="connsiteX5" fmla="*/ 676925 w 4474779"/>
              <a:gd name="connsiteY5" fmla="*/ 0 h 3417541"/>
              <a:gd name="connsiteX0" fmla="*/ 676925 w 4069476"/>
              <a:gd name="connsiteY0" fmla="*/ 0 h 3417541"/>
              <a:gd name="connsiteX1" fmla="*/ 4069476 w 4069476"/>
              <a:gd name="connsiteY1" fmla="*/ 2109227 h 3417541"/>
              <a:gd name="connsiteX2" fmla="*/ 3262245 w 4069476"/>
              <a:gd name="connsiteY2" fmla="*/ 3417541 h 3417541"/>
              <a:gd name="connsiteX3" fmla="*/ 9523 w 4069476"/>
              <a:gd name="connsiteY3" fmla="*/ 3417541 h 3417541"/>
              <a:gd name="connsiteX4" fmla="*/ 0 w 4069476"/>
              <a:gd name="connsiteY4" fmla="*/ 1040091 h 3417541"/>
              <a:gd name="connsiteX5" fmla="*/ 676925 w 4069476"/>
              <a:gd name="connsiteY5" fmla="*/ 0 h 3417541"/>
              <a:gd name="connsiteX0" fmla="*/ 767388 w 4069476"/>
              <a:gd name="connsiteY0" fmla="*/ 0 h 3374678"/>
              <a:gd name="connsiteX1" fmla="*/ 4069476 w 4069476"/>
              <a:gd name="connsiteY1" fmla="*/ 2066364 h 3374678"/>
              <a:gd name="connsiteX2" fmla="*/ 3262245 w 4069476"/>
              <a:gd name="connsiteY2" fmla="*/ 3374678 h 3374678"/>
              <a:gd name="connsiteX3" fmla="*/ 9523 w 4069476"/>
              <a:gd name="connsiteY3" fmla="*/ 3374678 h 3374678"/>
              <a:gd name="connsiteX4" fmla="*/ 0 w 4069476"/>
              <a:gd name="connsiteY4" fmla="*/ 997228 h 3374678"/>
              <a:gd name="connsiteX5" fmla="*/ 767388 w 4069476"/>
              <a:gd name="connsiteY5" fmla="*/ 0 h 3374678"/>
              <a:gd name="connsiteX0" fmla="*/ 758782 w 4060870"/>
              <a:gd name="connsiteY0" fmla="*/ 0 h 3374678"/>
              <a:gd name="connsiteX1" fmla="*/ 4060870 w 4060870"/>
              <a:gd name="connsiteY1" fmla="*/ 2066364 h 3374678"/>
              <a:gd name="connsiteX2" fmla="*/ 3253639 w 4060870"/>
              <a:gd name="connsiteY2" fmla="*/ 3374678 h 3374678"/>
              <a:gd name="connsiteX3" fmla="*/ 917 w 4060870"/>
              <a:gd name="connsiteY3" fmla="*/ 3374678 h 3374678"/>
              <a:gd name="connsiteX4" fmla="*/ 917 w 4060870"/>
              <a:gd name="connsiteY4" fmla="*/ 1259166 h 3374678"/>
              <a:gd name="connsiteX5" fmla="*/ 758782 w 4060870"/>
              <a:gd name="connsiteY5" fmla="*/ 0 h 3374678"/>
              <a:gd name="connsiteX0" fmla="*/ 675620 w 4060870"/>
              <a:gd name="connsiteY0" fmla="*/ 0 h 3420879"/>
              <a:gd name="connsiteX1" fmla="*/ 4060870 w 4060870"/>
              <a:gd name="connsiteY1" fmla="*/ 2112565 h 3420879"/>
              <a:gd name="connsiteX2" fmla="*/ 3253639 w 4060870"/>
              <a:gd name="connsiteY2" fmla="*/ 3420879 h 3420879"/>
              <a:gd name="connsiteX3" fmla="*/ 917 w 4060870"/>
              <a:gd name="connsiteY3" fmla="*/ 3420879 h 3420879"/>
              <a:gd name="connsiteX4" fmla="*/ 917 w 4060870"/>
              <a:gd name="connsiteY4" fmla="*/ 1305367 h 3420879"/>
              <a:gd name="connsiteX5" fmla="*/ 675620 w 4060870"/>
              <a:gd name="connsiteY5" fmla="*/ 0 h 3420879"/>
              <a:gd name="connsiteX0" fmla="*/ 693182 w 4078432"/>
              <a:gd name="connsiteY0" fmla="*/ 0 h 3420879"/>
              <a:gd name="connsiteX1" fmla="*/ 4078432 w 4078432"/>
              <a:gd name="connsiteY1" fmla="*/ 2112565 h 3420879"/>
              <a:gd name="connsiteX2" fmla="*/ 3271201 w 4078432"/>
              <a:gd name="connsiteY2" fmla="*/ 3420879 h 3420879"/>
              <a:gd name="connsiteX3" fmla="*/ 18479 w 4078432"/>
              <a:gd name="connsiteY3" fmla="*/ 3420879 h 3420879"/>
              <a:gd name="connsiteX4" fmla="*/ 0 w 4078432"/>
              <a:gd name="connsiteY4" fmla="*/ 1083602 h 3420879"/>
              <a:gd name="connsiteX5" fmla="*/ 693182 w 4078432"/>
              <a:gd name="connsiteY5" fmla="*/ 0 h 342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8432" h="3420879">
                <a:moveTo>
                  <a:pt x="693182" y="0"/>
                </a:moveTo>
                <a:lnTo>
                  <a:pt x="4078432" y="2112565"/>
                </a:lnTo>
                <a:lnTo>
                  <a:pt x="3271201" y="3420879"/>
                </a:lnTo>
                <a:lnTo>
                  <a:pt x="18479" y="3420879"/>
                </a:lnTo>
                <a:cubicBezTo>
                  <a:pt x="15305" y="2628396"/>
                  <a:pt x="3174" y="1876085"/>
                  <a:pt x="0" y="1083602"/>
                </a:cubicBezTo>
                <a:cubicBezTo>
                  <a:pt x="362131" y="504072"/>
                  <a:pt x="343748" y="579530"/>
                  <a:pt x="693182" y="0"/>
                </a:cubicBezTo>
                <a:close/>
              </a:path>
            </a:pathLst>
          </a:custGeom>
          <a:blipFill dpi="0" rotWithShape="0">
            <a:blip r:embed="rId3"/>
            <a:srcRect/>
            <a:stretch>
              <a:fillRect/>
            </a:stretch>
          </a:blipFill>
        </p:spPr>
        <p:txBody>
          <a:bodyPr wrap="square" anchor="t">
            <a:noAutofit/>
          </a:bodyPr>
          <a:lstStyle>
            <a:lvl1pPr marL="0" indent="0" algn="l">
              <a:buFontTx/>
              <a:buNone/>
              <a:defRPr>
                <a:solidFill>
                  <a:srgbClr val="EAEAEA">
                    <a:alpha val="0"/>
                  </a:srgbClr>
                </a:solidFill>
              </a:defRPr>
            </a:lvl1pPr>
          </a:lstStyle>
          <a:p>
            <a:r>
              <a:rPr lang="es-ES" dirty="0"/>
              <a:t>Haga clic en el icono para agregar una imagen</a:t>
            </a:r>
            <a:endParaRPr lang="en-US" dirty="0"/>
          </a:p>
        </p:txBody>
      </p:sp>
      <p:sp>
        <p:nvSpPr>
          <p:cNvPr id="11" name="Picture Placeholder 3">
            <a:extLst>
              <a:ext uri="{FF2B5EF4-FFF2-40B4-BE49-F238E27FC236}">
                <a16:creationId xmlns:a16="http://schemas.microsoft.com/office/drawing/2014/main" id="{9F134AE0-413F-4E4E-8822-D2B96D3ABFE6}"/>
              </a:ext>
            </a:extLst>
          </p:cNvPr>
          <p:cNvSpPr>
            <a:spLocks noGrp="1"/>
          </p:cNvSpPr>
          <p:nvPr>
            <p:ph type="pic" sz="quarter" idx="17"/>
          </p:nvPr>
        </p:nvSpPr>
        <p:spPr>
          <a:xfrm>
            <a:off x="528074" y="450000"/>
            <a:ext cx="1371243" cy="900000"/>
          </a:xfrm>
          <a:blipFill dpi="0" rotWithShape="0">
            <a:blip r:embed="rId4"/>
            <a:srcRect/>
            <a:stretch>
              <a:fillRect/>
            </a:stretch>
          </a:blipFill>
        </p:spPr>
        <p:txBody>
          <a:bodyPr anchor="ctr"/>
          <a:lstStyle>
            <a:lvl1pPr marL="0" indent="0" algn="ctr">
              <a:buFontTx/>
              <a:buNone/>
              <a:defRPr>
                <a:solidFill>
                  <a:schemeClr val="bg1">
                    <a:alpha val="0"/>
                  </a:schemeClr>
                </a:solidFill>
              </a:defRPr>
            </a:lvl1pPr>
          </a:lstStyle>
          <a:p>
            <a:r>
              <a:rPr lang="es-ES" dirty="0"/>
              <a:t>Haga clic en el icono para agregar una imagen</a:t>
            </a:r>
            <a:endParaRPr lang="en-IN" dirty="0"/>
          </a:p>
        </p:txBody>
      </p:sp>
      <p:sp>
        <p:nvSpPr>
          <p:cNvPr id="17" name="Subtitle 2">
            <a:extLst>
              <a:ext uri="{FF2B5EF4-FFF2-40B4-BE49-F238E27FC236}">
                <a16:creationId xmlns:a16="http://schemas.microsoft.com/office/drawing/2014/main" id="{860B144F-905E-4A83-BAFB-8BE25B074EE1}"/>
              </a:ext>
            </a:extLst>
          </p:cNvPr>
          <p:cNvSpPr>
            <a:spLocks noGrp="1"/>
          </p:cNvSpPr>
          <p:nvPr>
            <p:ph type="subTitle" idx="1" hasCustomPrompt="1"/>
          </p:nvPr>
        </p:nvSpPr>
        <p:spPr bwMode="gray">
          <a:xfrm>
            <a:off x="8886720" y="5715000"/>
            <a:ext cx="3027057" cy="308782"/>
          </a:xfrm>
        </p:spPr>
        <p:txBody>
          <a:bodyPr wrap="square" lIns="72000" tIns="72000" rIns="72000" bIns="72000" anchor="t" anchorCtr="0">
            <a:noAutofit/>
          </a:bodyPr>
          <a:lstStyle>
            <a:lvl1pPr marL="0" indent="0" algn="r">
              <a:lnSpc>
                <a:spcPct val="120000"/>
              </a:lnSpc>
              <a:spcBef>
                <a:spcPts val="800"/>
              </a:spcBef>
              <a:buNone/>
              <a:defRPr sz="1200" b="0" baseline="0">
                <a:solidFill>
                  <a:schemeClr val="bg1"/>
                </a:solidFill>
                <a:latin typeface="+mn-lt"/>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Add author name</a:t>
            </a:r>
          </a:p>
        </p:txBody>
      </p:sp>
      <p:sp>
        <p:nvSpPr>
          <p:cNvPr id="20" name="Title 1">
            <a:extLst>
              <a:ext uri="{FF2B5EF4-FFF2-40B4-BE49-F238E27FC236}">
                <a16:creationId xmlns:a16="http://schemas.microsoft.com/office/drawing/2014/main" id="{CA30E1B7-0841-4510-B04E-C10B47C0899A}"/>
              </a:ext>
            </a:extLst>
          </p:cNvPr>
          <p:cNvSpPr>
            <a:spLocks noGrp="1"/>
          </p:cNvSpPr>
          <p:nvPr>
            <p:ph type="ctrTitle" hasCustomPrompt="1"/>
          </p:nvPr>
        </p:nvSpPr>
        <p:spPr bwMode="gray">
          <a:xfrm>
            <a:off x="8886720" y="4917827"/>
            <a:ext cx="3027057" cy="756000"/>
          </a:xfrm>
          <a:custGeom>
            <a:avLst/>
            <a:gdLst>
              <a:gd name="connsiteX0" fmla="*/ 0 w 2796472"/>
              <a:gd name="connsiteY0" fmla="*/ 0 h 756000"/>
              <a:gd name="connsiteX1" fmla="*/ 2796472 w 2796472"/>
              <a:gd name="connsiteY1" fmla="*/ 0 h 756000"/>
              <a:gd name="connsiteX2" fmla="*/ 2796472 w 2796472"/>
              <a:gd name="connsiteY2" fmla="*/ 756000 h 756000"/>
              <a:gd name="connsiteX3" fmla="*/ 0 w 2796472"/>
              <a:gd name="connsiteY3" fmla="*/ 756000 h 756000"/>
              <a:gd name="connsiteX4" fmla="*/ 0 w 2796472"/>
              <a:gd name="connsiteY4" fmla="*/ 0 h 756000"/>
              <a:gd name="connsiteX0" fmla="*/ 0 w 2796472"/>
              <a:gd name="connsiteY0" fmla="*/ 0 h 756000"/>
              <a:gd name="connsiteX1" fmla="*/ 2796472 w 2796472"/>
              <a:gd name="connsiteY1" fmla="*/ 0 h 756000"/>
              <a:gd name="connsiteX2" fmla="*/ 2796472 w 2796472"/>
              <a:gd name="connsiteY2" fmla="*/ 756000 h 756000"/>
              <a:gd name="connsiteX3" fmla="*/ 0 w 2796472"/>
              <a:gd name="connsiteY3" fmla="*/ 756000 h 756000"/>
              <a:gd name="connsiteX4" fmla="*/ 104 w 2796472"/>
              <a:gd name="connsiteY4" fmla="*/ 578098 h 756000"/>
              <a:gd name="connsiteX5" fmla="*/ 0 w 2796472"/>
              <a:gd name="connsiteY5" fmla="*/ 0 h 756000"/>
              <a:gd name="connsiteX0" fmla="*/ 681037 w 2796472"/>
              <a:gd name="connsiteY0" fmla="*/ 0 h 760763"/>
              <a:gd name="connsiteX1" fmla="*/ 2796472 w 2796472"/>
              <a:gd name="connsiteY1" fmla="*/ 4763 h 760763"/>
              <a:gd name="connsiteX2" fmla="*/ 2796472 w 2796472"/>
              <a:gd name="connsiteY2" fmla="*/ 760763 h 760763"/>
              <a:gd name="connsiteX3" fmla="*/ 0 w 2796472"/>
              <a:gd name="connsiteY3" fmla="*/ 760763 h 760763"/>
              <a:gd name="connsiteX4" fmla="*/ 104 w 2796472"/>
              <a:gd name="connsiteY4" fmla="*/ 582861 h 760763"/>
              <a:gd name="connsiteX5" fmla="*/ 681037 w 2796472"/>
              <a:gd name="connsiteY5" fmla="*/ 0 h 760763"/>
              <a:gd name="connsiteX0" fmla="*/ 681037 w 2796472"/>
              <a:gd name="connsiteY0" fmla="*/ 99 h 760862"/>
              <a:gd name="connsiteX1" fmla="*/ 2796472 w 2796472"/>
              <a:gd name="connsiteY1" fmla="*/ 4862 h 760862"/>
              <a:gd name="connsiteX2" fmla="*/ 2796472 w 2796472"/>
              <a:gd name="connsiteY2" fmla="*/ 760862 h 760862"/>
              <a:gd name="connsiteX3" fmla="*/ 0 w 2796472"/>
              <a:gd name="connsiteY3" fmla="*/ 760862 h 760862"/>
              <a:gd name="connsiteX4" fmla="*/ 104 w 2796472"/>
              <a:gd name="connsiteY4" fmla="*/ 582960 h 760862"/>
              <a:gd name="connsiteX5" fmla="*/ 681037 w 2796472"/>
              <a:gd name="connsiteY5" fmla="*/ 99 h 760862"/>
              <a:gd name="connsiteX0" fmla="*/ 685800 w 2796472"/>
              <a:gd name="connsiteY0" fmla="*/ 102 h 756103"/>
              <a:gd name="connsiteX1" fmla="*/ 2796472 w 2796472"/>
              <a:gd name="connsiteY1" fmla="*/ 103 h 756103"/>
              <a:gd name="connsiteX2" fmla="*/ 2796472 w 2796472"/>
              <a:gd name="connsiteY2" fmla="*/ 756103 h 756103"/>
              <a:gd name="connsiteX3" fmla="*/ 0 w 2796472"/>
              <a:gd name="connsiteY3" fmla="*/ 756103 h 756103"/>
              <a:gd name="connsiteX4" fmla="*/ 104 w 2796472"/>
              <a:gd name="connsiteY4" fmla="*/ 578201 h 756103"/>
              <a:gd name="connsiteX5" fmla="*/ 685800 w 2796472"/>
              <a:gd name="connsiteY5" fmla="*/ 102 h 756103"/>
              <a:gd name="connsiteX0" fmla="*/ 695325 w 2796472"/>
              <a:gd name="connsiteY0" fmla="*/ 19049 h 756000"/>
              <a:gd name="connsiteX1" fmla="*/ 2796472 w 2796472"/>
              <a:gd name="connsiteY1" fmla="*/ 0 h 756000"/>
              <a:gd name="connsiteX2" fmla="*/ 2796472 w 2796472"/>
              <a:gd name="connsiteY2" fmla="*/ 756000 h 756000"/>
              <a:gd name="connsiteX3" fmla="*/ 0 w 2796472"/>
              <a:gd name="connsiteY3" fmla="*/ 756000 h 756000"/>
              <a:gd name="connsiteX4" fmla="*/ 104 w 2796472"/>
              <a:gd name="connsiteY4" fmla="*/ 578098 h 756000"/>
              <a:gd name="connsiteX5" fmla="*/ 695325 w 2796472"/>
              <a:gd name="connsiteY5" fmla="*/ 19049 h 756000"/>
              <a:gd name="connsiteX0" fmla="*/ 695325 w 2796472"/>
              <a:gd name="connsiteY0" fmla="*/ 19049 h 756000"/>
              <a:gd name="connsiteX1" fmla="*/ 2796472 w 2796472"/>
              <a:gd name="connsiteY1" fmla="*/ 0 h 756000"/>
              <a:gd name="connsiteX2" fmla="*/ 2796472 w 2796472"/>
              <a:gd name="connsiteY2" fmla="*/ 756000 h 756000"/>
              <a:gd name="connsiteX3" fmla="*/ 0 w 2796472"/>
              <a:gd name="connsiteY3" fmla="*/ 756000 h 756000"/>
              <a:gd name="connsiteX4" fmla="*/ 104 w 2796472"/>
              <a:gd name="connsiteY4" fmla="*/ 578098 h 756000"/>
              <a:gd name="connsiteX5" fmla="*/ 695325 w 2796472"/>
              <a:gd name="connsiteY5" fmla="*/ 19049 h 7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6472" h="756000">
                <a:moveTo>
                  <a:pt x="695325" y="19049"/>
                </a:moveTo>
                <a:lnTo>
                  <a:pt x="2796472" y="0"/>
                </a:lnTo>
                <a:lnTo>
                  <a:pt x="2796472" y="756000"/>
                </a:lnTo>
                <a:lnTo>
                  <a:pt x="0" y="756000"/>
                </a:lnTo>
                <a:cubicBezTo>
                  <a:pt x="35" y="696699"/>
                  <a:pt x="69" y="637399"/>
                  <a:pt x="104" y="578098"/>
                </a:cubicBezTo>
                <a:cubicBezTo>
                  <a:pt x="69" y="571137"/>
                  <a:pt x="685835" y="11723"/>
                  <a:pt x="695325" y="19049"/>
                </a:cubicBezTo>
                <a:close/>
              </a:path>
            </a:pathLst>
          </a:custGeom>
        </p:spPr>
        <p:txBody>
          <a:bodyPr wrap="square" lIns="72000" tIns="72000" rIns="72000" bIns="72000" anchor="b" anchorCtr="0">
            <a:noAutofit/>
          </a:bodyPr>
          <a:lstStyle>
            <a:lvl1pPr algn="r">
              <a:defRPr sz="2599" cap="none">
                <a:solidFill>
                  <a:schemeClr val="bg1"/>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171603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Small Right – White">
    <p:spTree>
      <p:nvGrpSpPr>
        <p:cNvPr id="1" name=""/>
        <p:cNvGrpSpPr/>
        <p:nvPr/>
      </p:nvGrpSpPr>
      <p:grpSpPr>
        <a:xfrm>
          <a:off x="0" y="0"/>
          <a:ext cx="0" cy="0"/>
          <a:chOff x="0" y="0"/>
          <a:chExt cx="0" cy="0"/>
        </a:xfrm>
      </p:grpSpPr>
      <p:sp>
        <p:nvSpPr>
          <p:cNvPr id="8" name="Picture Placeholder 40">
            <a:extLst>
              <a:ext uri="{FF2B5EF4-FFF2-40B4-BE49-F238E27FC236}">
                <a16:creationId xmlns:a16="http://schemas.microsoft.com/office/drawing/2014/main" id="{7CD079FA-2935-46D4-8D26-B8DDEEE8FB19}"/>
              </a:ext>
            </a:extLst>
          </p:cNvPr>
          <p:cNvSpPr>
            <a:spLocks noGrp="1"/>
          </p:cNvSpPr>
          <p:nvPr>
            <p:ph type="pic" sz="quarter" idx="10" hasCustomPrompt="1"/>
          </p:nvPr>
        </p:nvSpPr>
        <p:spPr>
          <a:xfrm>
            <a:off x="0" y="0"/>
            <a:ext cx="12192000" cy="6858000"/>
          </a:xfrm>
          <a:custGeom>
            <a:avLst/>
            <a:gdLst>
              <a:gd name="connsiteX0" fmla="*/ 10301288 w 12192000"/>
              <a:gd name="connsiteY0" fmla="*/ 457200 h 6858000"/>
              <a:gd name="connsiteX1" fmla="*/ 10301288 w 12192000"/>
              <a:gd name="connsiteY1" fmla="*/ 1400175 h 6858000"/>
              <a:gd name="connsiteX2" fmla="*/ 11736388 w 12192000"/>
              <a:gd name="connsiteY2" fmla="*/ 1400175 h 6858000"/>
              <a:gd name="connsiteX3" fmla="*/ 11736388 w 12192000"/>
              <a:gd name="connsiteY3" fmla="*/ 457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10301288 w 12192000"/>
              <a:gd name="connsiteY0" fmla="*/ 457200 h 6858000"/>
              <a:gd name="connsiteX1" fmla="*/ 10225108 w 12192000"/>
              <a:gd name="connsiteY1" fmla="*/ 1506855 h 6858000"/>
              <a:gd name="connsiteX2" fmla="*/ 11736388 w 12192000"/>
              <a:gd name="connsiteY2" fmla="*/ 1400175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506855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736388 w 12192000"/>
              <a:gd name="connsiteY3" fmla="*/ 457200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301288 w 12192000"/>
              <a:gd name="connsiteY0" fmla="*/ 457200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301288 w 12192000"/>
              <a:gd name="connsiteY4" fmla="*/ 4572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0207 w 12192000"/>
              <a:gd name="connsiteY3" fmla="*/ 547688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7687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76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10225108 w 12192000"/>
              <a:gd name="connsiteY1" fmla="*/ 14901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0229870 w 12192000"/>
              <a:gd name="connsiteY0" fmla="*/ 545306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10229870 w 12192000"/>
              <a:gd name="connsiteY4" fmla="*/ 5453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1662588 w 12192000"/>
              <a:gd name="connsiteY3" fmla="*/ 550069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1667349 w 12192000"/>
              <a:gd name="connsiteY2" fmla="*/ 1483519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24834 w 12192000"/>
              <a:gd name="connsiteY1" fmla="*/ 1464786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3782 w 12192000"/>
              <a:gd name="connsiteY2" fmla="*/ 1474892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6304 w 12192000"/>
              <a:gd name="connsiteY0" fmla="*/ 536680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6304 w 12192000"/>
              <a:gd name="connsiteY4" fmla="*/ 53668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1443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6737 w 12192000"/>
              <a:gd name="connsiteY1" fmla="*/ 1490980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1971402 w 12192000"/>
              <a:gd name="connsiteY2" fmla="*/ 1491561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1969021 w 12192000"/>
              <a:gd name="connsiteY3" fmla="*/ 546205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5374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4356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3924 w 12192000"/>
              <a:gd name="connsiteY0" fmla="*/ 548587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3924 w 12192000"/>
              <a:gd name="connsiteY4" fmla="*/ 548587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514793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2019014 w 12192000"/>
              <a:gd name="connsiteY2" fmla="*/ 1510611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2016634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38686 w 12192000"/>
              <a:gd name="connsiteY0" fmla="*/ 546206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538686 w 12192000"/>
              <a:gd name="connsiteY4" fmla="*/ 546206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909506 w 12192000"/>
              <a:gd name="connsiteY3" fmla="*/ 543824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909505 w 12192000"/>
              <a:gd name="connsiteY2" fmla="*/ 1446317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539117 w 12192000"/>
              <a:gd name="connsiteY1" fmla="*/ 14481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2377 w 12192000"/>
              <a:gd name="connsiteY2" fmla="*/ 1329636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4369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36318 w 12192000"/>
              <a:gd name="connsiteY0" fmla="*/ 434288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36318 w 12192000"/>
              <a:gd name="connsiteY4" fmla="*/ 43428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7138 w 12192000"/>
              <a:gd name="connsiteY2" fmla="*/ 1336780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7139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1804758 w 12192000"/>
              <a:gd name="connsiteY3" fmla="*/ 434287 h 6858000"/>
              <a:gd name="connsiteX4" fmla="*/ 441080 w 12192000"/>
              <a:gd name="connsiteY4" fmla="*/ 436669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441080 w 12192000"/>
              <a:gd name="connsiteY0" fmla="*/ 436669 h 6858000"/>
              <a:gd name="connsiteX1" fmla="*/ 439131 w 12192000"/>
              <a:gd name="connsiteY1" fmla="*/ 1333818 h 6858000"/>
              <a:gd name="connsiteX2" fmla="*/ 1804758 w 12192000"/>
              <a:gd name="connsiteY2" fmla="*/ 1332018 h 6858000"/>
              <a:gd name="connsiteX3" fmla="*/ 441080 w 12192000"/>
              <a:gd name="connsiteY3" fmla="*/ 43666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8" fmla="*/ 0 w 12192000"/>
              <a:gd name="connsiteY8" fmla="*/ 0 h 6858000"/>
              <a:gd name="connsiteX0" fmla="*/ 441080 w 12192000"/>
              <a:gd name="connsiteY0" fmla="*/ 436669 h 6858000"/>
              <a:gd name="connsiteX1" fmla="*/ 439131 w 12192000"/>
              <a:gd name="connsiteY1" fmla="*/ 1333818 h 6858000"/>
              <a:gd name="connsiteX2" fmla="*/ 441080 w 12192000"/>
              <a:gd name="connsiteY2" fmla="*/ 436669 h 6858000"/>
              <a:gd name="connsiteX3" fmla="*/ 0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 name="connsiteX7" fmla="*/ 0 w 12192000"/>
              <a:gd name="connsiteY7"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txBody>
          <a:bodyPr wrap="square" anchor="ctr">
            <a:noAutofit/>
          </a:bodyPr>
          <a:lstStyle>
            <a:lvl1pPr marL="0" indent="0" algn="ctr">
              <a:buFontTx/>
              <a:buNone/>
              <a:defRPr>
                <a:solidFill>
                  <a:schemeClr val="accent5"/>
                </a:solidFill>
              </a:defRPr>
            </a:lvl1pPr>
          </a:lstStyle>
          <a:p>
            <a:r>
              <a:rPr lang="en-US" dirty="0"/>
              <a:t>Click to add picture</a:t>
            </a:r>
          </a:p>
        </p:txBody>
      </p:sp>
      <p:sp>
        <p:nvSpPr>
          <p:cNvPr id="13" name="Picture Placeholder 52">
            <a:extLst>
              <a:ext uri="{FF2B5EF4-FFF2-40B4-BE49-F238E27FC236}">
                <a16:creationId xmlns:a16="http://schemas.microsoft.com/office/drawing/2014/main" id="{7FF4C435-C69C-4001-9DB1-AE5867FB9685}"/>
              </a:ext>
            </a:extLst>
          </p:cNvPr>
          <p:cNvSpPr>
            <a:spLocks noGrp="1"/>
          </p:cNvSpPr>
          <p:nvPr>
            <p:ph type="pic" sz="quarter" idx="16"/>
          </p:nvPr>
        </p:nvSpPr>
        <p:spPr>
          <a:xfrm flipH="1">
            <a:off x="8066039" y="3379471"/>
            <a:ext cx="4142057" cy="3492343"/>
          </a:xfrm>
          <a:custGeom>
            <a:avLst/>
            <a:gdLst>
              <a:gd name="connsiteX0" fmla="*/ 1086393 w 5691478"/>
              <a:gd name="connsiteY0" fmla="*/ 0 h 4839941"/>
              <a:gd name="connsiteX1" fmla="*/ 5691478 w 5691478"/>
              <a:gd name="connsiteY1" fmla="*/ 2877577 h 4839941"/>
              <a:gd name="connsiteX2" fmla="*/ 4465256 w 5691478"/>
              <a:gd name="connsiteY2" fmla="*/ 4839941 h 4839941"/>
              <a:gd name="connsiteX3" fmla="*/ 0 w 5691478"/>
              <a:gd name="connsiteY3" fmla="*/ 4839941 h 4839941"/>
              <a:gd name="connsiteX4" fmla="*/ 0 w 5691478"/>
              <a:gd name="connsiteY4" fmla="*/ 1738591 h 4839941"/>
              <a:gd name="connsiteX0" fmla="*/ 1095916 w 5701001"/>
              <a:gd name="connsiteY0" fmla="*/ 0 h 4839941"/>
              <a:gd name="connsiteX1" fmla="*/ 5701001 w 5701001"/>
              <a:gd name="connsiteY1" fmla="*/ 2877577 h 4839941"/>
              <a:gd name="connsiteX2" fmla="*/ 4474779 w 5701001"/>
              <a:gd name="connsiteY2" fmla="*/ 4839941 h 4839941"/>
              <a:gd name="connsiteX3" fmla="*/ 9523 w 5701001"/>
              <a:gd name="connsiteY3" fmla="*/ 4839941 h 4839941"/>
              <a:gd name="connsiteX4" fmla="*/ 0 w 5701001"/>
              <a:gd name="connsiteY4" fmla="*/ 2462491 h 4839941"/>
              <a:gd name="connsiteX5" fmla="*/ 1095916 w 5701001"/>
              <a:gd name="connsiteY5" fmla="*/ 0 h 48399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5701001"/>
              <a:gd name="connsiteY0" fmla="*/ 0 h 3417541"/>
              <a:gd name="connsiteX1" fmla="*/ 5701001 w 5701001"/>
              <a:gd name="connsiteY1" fmla="*/ 1455177 h 3417541"/>
              <a:gd name="connsiteX2" fmla="*/ 4474779 w 5701001"/>
              <a:gd name="connsiteY2" fmla="*/ 3417541 h 3417541"/>
              <a:gd name="connsiteX3" fmla="*/ 9523 w 5701001"/>
              <a:gd name="connsiteY3" fmla="*/ 3417541 h 3417541"/>
              <a:gd name="connsiteX4" fmla="*/ 0 w 5701001"/>
              <a:gd name="connsiteY4" fmla="*/ 1040091 h 3417541"/>
              <a:gd name="connsiteX5" fmla="*/ 676925 w 5701001"/>
              <a:gd name="connsiteY5" fmla="*/ 0 h 3417541"/>
              <a:gd name="connsiteX0" fmla="*/ 676925 w 4474779"/>
              <a:gd name="connsiteY0" fmla="*/ 0 h 3417541"/>
              <a:gd name="connsiteX1" fmla="*/ 4069476 w 4474779"/>
              <a:gd name="connsiteY1" fmla="*/ 2109227 h 3417541"/>
              <a:gd name="connsiteX2" fmla="*/ 4474779 w 4474779"/>
              <a:gd name="connsiteY2" fmla="*/ 3417541 h 3417541"/>
              <a:gd name="connsiteX3" fmla="*/ 9523 w 4474779"/>
              <a:gd name="connsiteY3" fmla="*/ 3417541 h 3417541"/>
              <a:gd name="connsiteX4" fmla="*/ 0 w 4474779"/>
              <a:gd name="connsiteY4" fmla="*/ 1040091 h 3417541"/>
              <a:gd name="connsiteX5" fmla="*/ 676925 w 4474779"/>
              <a:gd name="connsiteY5" fmla="*/ 0 h 3417541"/>
              <a:gd name="connsiteX0" fmla="*/ 676925 w 4069476"/>
              <a:gd name="connsiteY0" fmla="*/ 0 h 3417541"/>
              <a:gd name="connsiteX1" fmla="*/ 4069476 w 4069476"/>
              <a:gd name="connsiteY1" fmla="*/ 2109227 h 3417541"/>
              <a:gd name="connsiteX2" fmla="*/ 3262245 w 4069476"/>
              <a:gd name="connsiteY2" fmla="*/ 3417541 h 3417541"/>
              <a:gd name="connsiteX3" fmla="*/ 9523 w 4069476"/>
              <a:gd name="connsiteY3" fmla="*/ 3417541 h 3417541"/>
              <a:gd name="connsiteX4" fmla="*/ 0 w 4069476"/>
              <a:gd name="connsiteY4" fmla="*/ 1040091 h 3417541"/>
              <a:gd name="connsiteX5" fmla="*/ 676925 w 4069476"/>
              <a:gd name="connsiteY5" fmla="*/ 0 h 3417541"/>
              <a:gd name="connsiteX0" fmla="*/ 767388 w 4069476"/>
              <a:gd name="connsiteY0" fmla="*/ 0 h 3374678"/>
              <a:gd name="connsiteX1" fmla="*/ 4069476 w 4069476"/>
              <a:gd name="connsiteY1" fmla="*/ 2066364 h 3374678"/>
              <a:gd name="connsiteX2" fmla="*/ 3262245 w 4069476"/>
              <a:gd name="connsiteY2" fmla="*/ 3374678 h 3374678"/>
              <a:gd name="connsiteX3" fmla="*/ 9523 w 4069476"/>
              <a:gd name="connsiteY3" fmla="*/ 3374678 h 3374678"/>
              <a:gd name="connsiteX4" fmla="*/ 0 w 4069476"/>
              <a:gd name="connsiteY4" fmla="*/ 997228 h 3374678"/>
              <a:gd name="connsiteX5" fmla="*/ 767388 w 4069476"/>
              <a:gd name="connsiteY5" fmla="*/ 0 h 3374678"/>
              <a:gd name="connsiteX0" fmla="*/ 758782 w 4060870"/>
              <a:gd name="connsiteY0" fmla="*/ 0 h 3374678"/>
              <a:gd name="connsiteX1" fmla="*/ 4060870 w 4060870"/>
              <a:gd name="connsiteY1" fmla="*/ 2066364 h 3374678"/>
              <a:gd name="connsiteX2" fmla="*/ 3253639 w 4060870"/>
              <a:gd name="connsiteY2" fmla="*/ 3374678 h 3374678"/>
              <a:gd name="connsiteX3" fmla="*/ 917 w 4060870"/>
              <a:gd name="connsiteY3" fmla="*/ 3374678 h 3374678"/>
              <a:gd name="connsiteX4" fmla="*/ 917 w 4060870"/>
              <a:gd name="connsiteY4" fmla="*/ 1259166 h 3374678"/>
              <a:gd name="connsiteX5" fmla="*/ 758782 w 4060870"/>
              <a:gd name="connsiteY5" fmla="*/ 0 h 3374678"/>
              <a:gd name="connsiteX0" fmla="*/ 758782 w 4060870"/>
              <a:gd name="connsiteY0" fmla="*/ 0 h 3374678"/>
              <a:gd name="connsiteX1" fmla="*/ 4060870 w 4060870"/>
              <a:gd name="connsiteY1" fmla="*/ 2021549 h 3374678"/>
              <a:gd name="connsiteX2" fmla="*/ 3253639 w 4060870"/>
              <a:gd name="connsiteY2" fmla="*/ 3374678 h 3374678"/>
              <a:gd name="connsiteX3" fmla="*/ 917 w 4060870"/>
              <a:gd name="connsiteY3" fmla="*/ 3374678 h 3374678"/>
              <a:gd name="connsiteX4" fmla="*/ 917 w 4060870"/>
              <a:gd name="connsiteY4" fmla="*/ 1259166 h 3374678"/>
              <a:gd name="connsiteX5" fmla="*/ 758782 w 4060870"/>
              <a:gd name="connsiteY5" fmla="*/ 0 h 3374678"/>
              <a:gd name="connsiteX0" fmla="*/ 818536 w 4060870"/>
              <a:gd name="connsiteY0" fmla="*/ 0 h 3404555"/>
              <a:gd name="connsiteX1" fmla="*/ 4060870 w 4060870"/>
              <a:gd name="connsiteY1" fmla="*/ 2051426 h 3404555"/>
              <a:gd name="connsiteX2" fmla="*/ 3253639 w 4060870"/>
              <a:gd name="connsiteY2" fmla="*/ 3404555 h 3404555"/>
              <a:gd name="connsiteX3" fmla="*/ 917 w 4060870"/>
              <a:gd name="connsiteY3" fmla="*/ 3404555 h 3404555"/>
              <a:gd name="connsiteX4" fmla="*/ 917 w 4060870"/>
              <a:gd name="connsiteY4" fmla="*/ 1289043 h 3404555"/>
              <a:gd name="connsiteX5" fmla="*/ 818536 w 4060870"/>
              <a:gd name="connsiteY5" fmla="*/ 0 h 3404555"/>
              <a:gd name="connsiteX0" fmla="*/ 817719 w 4060053"/>
              <a:gd name="connsiteY0" fmla="*/ 0 h 3404555"/>
              <a:gd name="connsiteX1" fmla="*/ 4060053 w 4060053"/>
              <a:gd name="connsiteY1" fmla="*/ 2051426 h 3404555"/>
              <a:gd name="connsiteX2" fmla="*/ 3252822 w 4060053"/>
              <a:gd name="connsiteY2" fmla="*/ 3404555 h 3404555"/>
              <a:gd name="connsiteX3" fmla="*/ 100 w 4060053"/>
              <a:gd name="connsiteY3" fmla="*/ 3404555 h 3404555"/>
              <a:gd name="connsiteX4" fmla="*/ 67323 w 4060053"/>
              <a:gd name="connsiteY4" fmla="*/ 1356266 h 3404555"/>
              <a:gd name="connsiteX5" fmla="*/ 817719 w 4060053"/>
              <a:gd name="connsiteY5" fmla="*/ 0 h 3404555"/>
              <a:gd name="connsiteX0" fmla="*/ 832557 w 4074891"/>
              <a:gd name="connsiteY0" fmla="*/ 0 h 3404555"/>
              <a:gd name="connsiteX1" fmla="*/ 4074891 w 4074891"/>
              <a:gd name="connsiteY1" fmla="*/ 2051426 h 3404555"/>
              <a:gd name="connsiteX2" fmla="*/ 3267660 w 4074891"/>
              <a:gd name="connsiteY2" fmla="*/ 3404555 h 3404555"/>
              <a:gd name="connsiteX3" fmla="*/ 14938 w 4074891"/>
              <a:gd name="connsiteY3" fmla="*/ 3404555 h 3404555"/>
              <a:gd name="connsiteX4" fmla="*/ 0 w 4074891"/>
              <a:gd name="connsiteY4" fmla="*/ 1326389 h 3404555"/>
              <a:gd name="connsiteX5" fmla="*/ 832557 w 4074891"/>
              <a:gd name="connsiteY5" fmla="*/ 0 h 3404555"/>
              <a:gd name="connsiteX0" fmla="*/ 840503 w 4082837"/>
              <a:gd name="connsiteY0" fmla="*/ 0 h 3404555"/>
              <a:gd name="connsiteX1" fmla="*/ 4082837 w 4082837"/>
              <a:gd name="connsiteY1" fmla="*/ 2051426 h 3404555"/>
              <a:gd name="connsiteX2" fmla="*/ 3275606 w 4082837"/>
              <a:gd name="connsiteY2" fmla="*/ 3404555 h 3404555"/>
              <a:gd name="connsiteX3" fmla="*/ 477 w 4082837"/>
              <a:gd name="connsiteY3" fmla="*/ 3404555 h 3404555"/>
              <a:gd name="connsiteX4" fmla="*/ 7946 w 4082837"/>
              <a:gd name="connsiteY4" fmla="*/ 1326389 h 3404555"/>
              <a:gd name="connsiteX5" fmla="*/ 840503 w 4082837"/>
              <a:gd name="connsiteY5" fmla="*/ 0 h 3404555"/>
              <a:gd name="connsiteX0" fmla="*/ 840503 w 4045876"/>
              <a:gd name="connsiteY0" fmla="*/ 0 h 3404555"/>
              <a:gd name="connsiteX1" fmla="*/ 4045876 w 4045876"/>
              <a:gd name="connsiteY1" fmla="*/ 2079146 h 3404555"/>
              <a:gd name="connsiteX2" fmla="*/ 3275606 w 4045876"/>
              <a:gd name="connsiteY2" fmla="*/ 3404555 h 3404555"/>
              <a:gd name="connsiteX3" fmla="*/ 477 w 4045876"/>
              <a:gd name="connsiteY3" fmla="*/ 3404555 h 3404555"/>
              <a:gd name="connsiteX4" fmla="*/ 7946 w 4045876"/>
              <a:gd name="connsiteY4" fmla="*/ 1326389 h 3404555"/>
              <a:gd name="connsiteX5" fmla="*/ 840503 w 4045876"/>
              <a:gd name="connsiteY5" fmla="*/ 0 h 3404555"/>
              <a:gd name="connsiteX0" fmla="*/ 840503 w 4059881"/>
              <a:gd name="connsiteY0" fmla="*/ 0 h 3404555"/>
              <a:gd name="connsiteX1" fmla="*/ 4059881 w 4059881"/>
              <a:gd name="connsiteY1" fmla="*/ 2093151 h 3404555"/>
              <a:gd name="connsiteX2" fmla="*/ 3275606 w 4059881"/>
              <a:gd name="connsiteY2" fmla="*/ 3404555 h 3404555"/>
              <a:gd name="connsiteX3" fmla="*/ 477 w 4059881"/>
              <a:gd name="connsiteY3" fmla="*/ 3404555 h 3404555"/>
              <a:gd name="connsiteX4" fmla="*/ 7946 w 4059881"/>
              <a:gd name="connsiteY4" fmla="*/ 1326389 h 3404555"/>
              <a:gd name="connsiteX5" fmla="*/ 840503 w 4059881"/>
              <a:gd name="connsiteY5" fmla="*/ 0 h 3404555"/>
              <a:gd name="connsiteX0" fmla="*/ 681783 w 4059881"/>
              <a:gd name="connsiteY0" fmla="*/ 0 h 3423228"/>
              <a:gd name="connsiteX1" fmla="*/ 4059881 w 4059881"/>
              <a:gd name="connsiteY1" fmla="*/ 2111824 h 3423228"/>
              <a:gd name="connsiteX2" fmla="*/ 3275606 w 4059881"/>
              <a:gd name="connsiteY2" fmla="*/ 3423228 h 3423228"/>
              <a:gd name="connsiteX3" fmla="*/ 477 w 4059881"/>
              <a:gd name="connsiteY3" fmla="*/ 3423228 h 3423228"/>
              <a:gd name="connsiteX4" fmla="*/ 7946 w 4059881"/>
              <a:gd name="connsiteY4" fmla="*/ 1345062 h 3423228"/>
              <a:gd name="connsiteX5" fmla="*/ 681783 w 4059881"/>
              <a:gd name="connsiteY5" fmla="*/ 0 h 3423228"/>
              <a:gd name="connsiteX0" fmla="*/ 681985 w 4060083"/>
              <a:gd name="connsiteY0" fmla="*/ 0 h 3423228"/>
              <a:gd name="connsiteX1" fmla="*/ 4060083 w 4060083"/>
              <a:gd name="connsiteY1" fmla="*/ 2111824 h 3423228"/>
              <a:gd name="connsiteX2" fmla="*/ 3275808 w 4060083"/>
              <a:gd name="connsiteY2" fmla="*/ 3423228 h 3423228"/>
              <a:gd name="connsiteX3" fmla="*/ 679 w 4060083"/>
              <a:gd name="connsiteY3" fmla="*/ 3423228 h 3423228"/>
              <a:gd name="connsiteX4" fmla="*/ 3479 w 4060083"/>
              <a:gd name="connsiteY4" fmla="*/ 1078973 h 3423228"/>
              <a:gd name="connsiteX5" fmla="*/ 681985 w 4060083"/>
              <a:gd name="connsiteY5" fmla="*/ 0 h 3423228"/>
              <a:gd name="connsiteX0" fmla="*/ 681985 w 4060083"/>
              <a:gd name="connsiteY0" fmla="*/ 0 h 3423228"/>
              <a:gd name="connsiteX1" fmla="*/ 4060083 w 4060083"/>
              <a:gd name="connsiteY1" fmla="*/ 2111824 h 3423228"/>
              <a:gd name="connsiteX2" fmla="*/ 3275808 w 4060083"/>
              <a:gd name="connsiteY2" fmla="*/ 3423228 h 3423228"/>
              <a:gd name="connsiteX3" fmla="*/ 679 w 4060083"/>
              <a:gd name="connsiteY3" fmla="*/ 3423228 h 3423228"/>
              <a:gd name="connsiteX4" fmla="*/ 3479 w 4060083"/>
              <a:gd name="connsiteY4" fmla="*/ 1078973 h 3423228"/>
              <a:gd name="connsiteX5" fmla="*/ 681985 w 4060083"/>
              <a:gd name="connsiteY5" fmla="*/ 0 h 3423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0083" h="3423228">
                <a:moveTo>
                  <a:pt x="681985" y="0"/>
                </a:moveTo>
                <a:lnTo>
                  <a:pt x="4060083" y="2111824"/>
                </a:lnTo>
                <a:lnTo>
                  <a:pt x="3275808" y="3423228"/>
                </a:lnTo>
                <a:lnTo>
                  <a:pt x="679" y="3423228"/>
                </a:lnTo>
                <a:cubicBezTo>
                  <a:pt x="-2495" y="2630745"/>
                  <a:pt x="6653" y="1871456"/>
                  <a:pt x="3479" y="1078973"/>
                </a:cubicBezTo>
                <a:cubicBezTo>
                  <a:pt x="-3182" y="1087642"/>
                  <a:pt x="332551" y="579530"/>
                  <a:pt x="681985" y="0"/>
                </a:cubicBezTo>
                <a:close/>
              </a:path>
            </a:pathLst>
          </a:custGeom>
          <a:blipFill dpi="0" rotWithShape="0">
            <a:blip r:embed="rId3"/>
            <a:srcRect/>
            <a:stretch>
              <a:fillRect/>
            </a:stretch>
          </a:blipFill>
        </p:spPr>
        <p:txBody>
          <a:bodyPr wrap="square" anchor="t">
            <a:noAutofit/>
          </a:bodyPr>
          <a:lstStyle>
            <a:lvl1pPr marL="0" indent="0" algn="l">
              <a:buFontTx/>
              <a:buNone/>
              <a:defRPr>
                <a:solidFill>
                  <a:srgbClr val="EAEAEA">
                    <a:alpha val="0"/>
                  </a:srgbClr>
                </a:solidFill>
              </a:defRPr>
            </a:lvl1pPr>
          </a:lstStyle>
          <a:p>
            <a:r>
              <a:rPr lang="es-ES" dirty="0"/>
              <a:t>Haga clic en el icono para agregar una imagen</a:t>
            </a:r>
            <a:endParaRPr lang="en-US" dirty="0"/>
          </a:p>
        </p:txBody>
      </p:sp>
      <p:sp>
        <p:nvSpPr>
          <p:cNvPr id="10" name="Picture Placeholder 3">
            <a:extLst>
              <a:ext uri="{FF2B5EF4-FFF2-40B4-BE49-F238E27FC236}">
                <a16:creationId xmlns:a16="http://schemas.microsoft.com/office/drawing/2014/main" id="{C17CC25D-66EB-4F67-A9AF-1C9025F89915}"/>
              </a:ext>
            </a:extLst>
          </p:cNvPr>
          <p:cNvSpPr>
            <a:spLocks noGrp="1"/>
          </p:cNvSpPr>
          <p:nvPr>
            <p:ph type="pic" sz="quarter" idx="17" hasCustomPrompt="1"/>
          </p:nvPr>
        </p:nvSpPr>
        <p:spPr>
          <a:xfrm>
            <a:off x="518400" y="453600"/>
            <a:ext cx="1371243" cy="900000"/>
          </a:xfrm>
          <a:blipFill dpi="0" rotWithShape="0">
            <a:blip r:embed="rId4"/>
            <a:srcRect/>
            <a:stretch>
              <a:fillRect/>
            </a:stretch>
          </a:blipFill>
        </p:spPr>
        <p:txBody>
          <a:bodyPr anchor="ctr"/>
          <a:lstStyle>
            <a:lvl1pPr marL="0" indent="0" algn="ctr">
              <a:buFontTx/>
              <a:buNone/>
              <a:defRPr>
                <a:solidFill>
                  <a:schemeClr val="bg1">
                    <a:alpha val="0"/>
                  </a:schemeClr>
                </a:solidFill>
              </a:defRPr>
            </a:lvl1pPr>
          </a:lstStyle>
          <a:p>
            <a:r>
              <a:rPr lang="en-US" dirty="0"/>
              <a:t>Click icon to add picture1.44</a:t>
            </a:r>
            <a:endParaRPr lang="en-IN" dirty="0"/>
          </a:p>
        </p:txBody>
      </p:sp>
      <p:sp>
        <p:nvSpPr>
          <p:cNvPr id="9" name="Subtitle 2">
            <a:extLst>
              <a:ext uri="{FF2B5EF4-FFF2-40B4-BE49-F238E27FC236}">
                <a16:creationId xmlns:a16="http://schemas.microsoft.com/office/drawing/2014/main" id="{B65EB2F5-240B-4083-B72E-3206B8A0E87B}"/>
              </a:ext>
            </a:extLst>
          </p:cNvPr>
          <p:cNvSpPr>
            <a:spLocks noGrp="1"/>
          </p:cNvSpPr>
          <p:nvPr>
            <p:ph type="subTitle" idx="1" hasCustomPrompt="1"/>
          </p:nvPr>
        </p:nvSpPr>
        <p:spPr bwMode="gray">
          <a:xfrm>
            <a:off x="8886720" y="5715000"/>
            <a:ext cx="3041629" cy="308782"/>
          </a:xfrm>
        </p:spPr>
        <p:txBody>
          <a:bodyPr wrap="square" lIns="72000" tIns="72000" rIns="72000" bIns="72000" anchor="t" anchorCtr="0">
            <a:noAutofit/>
          </a:bodyPr>
          <a:lstStyle>
            <a:lvl1pPr marL="0" indent="0" algn="r">
              <a:lnSpc>
                <a:spcPct val="120000"/>
              </a:lnSpc>
              <a:spcBef>
                <a:spcPts val="800"/>
              </a:spcBef>
              <a:buNone/>
              <a:defRPr sz="1200" b="0" baseline="0">
                <a:solidFill>
                  <a:schemeClr val="tx2"/>
                </a:solidFill>
                <a:latin typeface="+mn-lt"/>
              </a:defRPr>
            </a:lvl1pPr>
            <a:lvl2pPr marL="456926" indent="0" algn="ctr">
              <a:buNone/>
              <a:defRPr>
                <a:solidFill>
                  <a:schemeClr val="tx1">
                    <a:tint val="75000"/>
                  </a:schemeClr>
                </a:solidFill>
              </a:defRPr>
            </a:lvl2pPr>
            <a:lvl3pPr marL="913852" indent="0" algn="ctr">
              <a:buNone/>
              <a:defRPr>
                <a:solidFill>
                  <a:schemeClr val="tx1">
                    <a:tint val="75000"/>
                  </a:schemeClr>
                </a:solidFill>
              </a:defRPr>
            </a:lvl3pPr>
            <a:lvl4pPr marL="1370778" indent="0" algn="ctr">
              <a:buNone/>
              <a:defRPr>
                <a:solidFill>
                  <a:schemeClr val="tx1">
                    <a:tint val="75000"/>
                  </a:schemeClr>
                </a:solidFill>
              </a:defRPr>
            </a:lvl4pPr>
            <a:lvl5pPr marL="1827703" indent="0" algn="ctr">
              <a:buNone/>
              <a:defRPr>
                <a:solidFill>
                  <a:schemeClr val="tx1">
                    <a:tint val="75000"/>
                  </a:schemeClr>
                </a:solidFill>
              </a:defRPr>
            </a:lvl5pPr>
            <a:lvl6pPr marL="2284628" indent="0" algn="ctr">
              <a:buNone/>
              <a:defRPr>
                <a:solidFill>
                  <a:schemeClr val="tx1">
                    <a:tint val="75000"/>
                  </a:schemeClr>
                </a:solidFill>
              </a:defRPr>
            </a:lvl6pPr>
            <a:lvl7pPr marL="2741554" indent="0" algn="ctr">
              <a:buNone/>
              <a:defRPr>
                <a:solidFill>
                  <a:schemeClr val="tx1">
                    <a:tint val="75000"/>
                  </a:schemeClr>
                </a:solidFill>
              </a:defRPr>
            </a:lvl7pPr>
            <a:lvl8pPr marL="3198480" indent="0" algn="ctr">
              <a:buNone/>
              <a:defRPr>
                <a:solidFill>
                  <a:schemeClr val="tx1">
                    <a:tint val="75000"/>
                  </a:schemeClr>
                </a:solidFill>
              </a:defRPr>
            </a:lvl8pPr>
            <a:lvl9pPr marL="3655406" indent="0" algn="ctr">
              <a:buNone/>
              <a:defRPr>
                <a:solidFill>
                  <a:schemeClr val="tx1">
                    <a:tint val="75000"/>
                  </a:schemeClr>
                </a:solidFill>
              </a:defRPr>
            </a:lvl9pPr>
          </a:lstStyle>
          <a:p>
            <a:r>
              <a:rPr lang="en-US" dirty="0"/>
              <a:t>Add author name</a:t>
            </a:r>
          </a:p>
        </p:txBody>
      </p:sp>
      <p:sp>
        <p:nvSpPr>
          <p:cNvPr id="17" name="Title 1">
            <a:extLst>
              <a:ext uri="{FF2B5EF4-FFF2-40B4-BE49-F238E27FC236}">
                <a16:creationId xmlns:a16="http://schemas.microsoft.com/office/drawing/2014/main" id="{0BA16B37-0026-46F8-94A1-CE6E5001B7A9}"/>
              </a:ext>
            </a:extLst>
          </p:cNvPr>
          <p:cNvSpPr>
            <a:spLocks noGrp="1"/>
          </p:cNvSpPr>
          <p:nvPr>
            <p:ph type="ctrTitle" hasCustomPrompt="1"/>
          </p:nvPr>
        </p:nvSpPr>
        <p:spPr bwMode="gray">
          <a:xfrm>
            <a:off x="8886720" y="4914899"/>
            <a:ext cx="3041629" cy="758927"/>
          </a:xfrm>
          <a:custGeom>
            <a:avLst/>
            <a:gdLst>
              <a:gd name="connsiteX0" fmla="*/ 0 w 2796472"/>
              <a:gd name="connsiteY0" fmla="*/ 0 h 756000"/>
              <a:gd name="connsiteX1" fmla="*/ 2796472 w 2796472"/>
              <a:gd name="connsiteY1" fmla="*/ 0 h 756000"/>
              <a:gd name="connsiteX2" fmla="*/ 2796472 w 2796472"/>
              <a:gd name="connsiteY2" fmla="*/ 756000 h 756000"/>
              <a:gd name="connsiteX3" fmla="*/ 0 w 2796472"/>
              <a:gd name="connsiteY3" fmla="*/ 756000 h 756000"/>
              <a:gd name="connsiteX4" fmla="*/ 0 w 2796472"/>
              <a:gd name="connsiteY4" fmla="*/ 0 h 756000"/>
              <a:gd name="connsiteX0" fmla="*/ 0 w 2796472"/>
              <a:gd name="connsiteY0" fmla="*/ 0 h 756000"/>
              <a:gd name="connsiteX1" fmla="*/ 2796472 w 2796472"/>
              <a:gd name="connsiteY1" fmla="*/ 0 h 756000"/>
              <a:gd name="connsiteX2" fmla="*/ 2796472 w 2796472"/>
              <a:gd name="connsiteY2" fmla="*/ 756000 h 756000"/>
              <a:gd name="connsiteX3" fmla="*/ 0 w 2796472"/>
              <a:gd name="connsiteY3" fmla="*/ 756000 h 756000"/>
              <a:gd name="connsiteX4" fmla="*/ 104 w 2796472"/>
              <a:gd name="connsiteY4" fmla="*/ 590798 h 756000"/>
              <a:gd name="connsiteX5" fmla="*/ 0 w 2796472"/>
              <a:gd name="connsiteY5" fmla="*/ 0 h 756000"/>
              <a:gd name="connsiteX0" fmla="*/ 0 w 2796472"/>
              <a:gd name="connsiteY0" fmla="*/ 2927 h 758927"/>
              <a:gd name="connsiteX1" fmla="*/ 695429 w 2796472"/>
              <a:gd name="connsiteY1" fmla="*/ 0 h 758927"/>
              <a:gd name="connsiteX2" fmla="*/ 2796472 w 2796472"/>
              <a:gd name="connsiteY2" fmla="*/ 2927 h 758927"/>
              <a:gd name="connsiteX3" fmla="*/ 2796472 w 2796472"/>
              <a:gd name="connsiteY3" fmla="*/ 758927 h 758927"/>
              <a:gd name="connsiteX4" fmla="*/ 0 w 2796472"/>
              <a:gd name="connsiteY4" fmla="*/ 758927 h 758927"/>
              <a:gd name="connsiteX5" fmla="*/ 104 w 2796472"/>
              <a:gd name="connsiteY5" fmla="*/ 593725 h 758927"/>
              <a:gd name="connsiteX6" fmla="*/ 0 w 2796472"/>
              <a:gd name="connsiteY6" fmla="*/ 2927 h 758927"/>
              <a:gd name="connsiteX0" fmla="*/ 104 w 2796472"/>
              <a:gd name="connsiteY0" fmla="*/ 593725 h 758927"/>
              <a:gd name="connsiteX1" fmla="*/ 695429 w 2796472"/>
              <a:gd name="connsiteY1" fmla="*/ 0 h 758927"/>
              <a:gd name="connsiteX2" fmla="*/ 2796472 w 2796472"/>
              <a:gd name="connsiteY2" fmla="*/ 2927 h 758927"/>
              <a:gd name="connsiteX3" fmla="*/ 2796472 w 2796472"/>
              <a:gd name="connsiteY3" fmla="*/ 758927 h 758927"/>
              <a:gd name="connsiteX4" fmla="*/ 0 w 2796472"/>
              <a:gd name="connsiteY4" fmla="*/ 758927 h 758927"/>
              <a:gd name="connsiteX5" fmla="*/ 104 w 2796472"/>
              <a:gd name="connsiteY5" fmla="*/ 593725 h 758927"/>
              <a:gd name="connsiteX0" fmla="*/ 104 w 2796472"/>
              <a:gd name="connsiteY0" fmla="*/ 593725 h 758927"/>
              <a:gd name="connsiteX1" fmla="*/ 695429 w 2796472"/>
              <a:gd name="connsiteY1" fmla="*/ 0 h 758927"/>
              <a:gd name="connsiteX2" fmla="*/ 2796472 w 2796472"/>
              <a:gd name="connsiteY2" fmla="*/ 2927 h 758927"/>
              <a:gd name="connsiteX3" fmla="*/ 2796472 w 2796472"/>
              <a:gd name="connsiteY3" fmla="*/ 758927 h 758927"/>
              <a:gd name="connsiteX4" fmla="*/ 0 w 2796472"/>
              <a:gd name="connsiteY4" fmla="*/ 758927 h 758927"/>
              <a:gd name="connsiteX5" fmla="*/ 104 w 2796472"/>
              <a:gd name="connsiteY5" fmla="*/ 593725 h 758927"/>
              <a:gd name="connsiteX0" fmla="*/ 104 w 2796472"/>
              <a:gd name="connsiteY0" fmla="*/ 593725 h 758927"/>
              <a:gd name="connsiteX1" fmla="*/ 695429 w 2796472"/>
              <a:gd name="connsiteY1" fmla="*/ 0 h 758927"/>
              <a:gd name="connsiteX2" fmla="*/ 2796472 w 2796472"/>
              <a:gd name="connsiteY2" fmla="*/ 2927 h 758927"/>
              <a:gd name="connsiteX3" fmla="*/ 2796472 w 2796472"/>
              <a:gd name="connsiteY3" fmla="*/ 758927 h 758927"/>
              <a:gd name="connsiteX4" fmla="*/ 0 w 2796472"/>
              <a:gd name="connsiteY4" fmla="*/ 758927 h 758927"/>
              <a:gd name="connsiteX5" fmla="*/ 104 w 2796472"/>
              <a:gd name="connsiteY5" fmla="*/ 593725 h 758927"/>
              <a:gd name="connsiteX0" fmla="*/ 104 w 2796472"/>
              <a:gd name="connsiteY0" fmla="*/ 593725 h 758927"/>
              <a:gd name="connsiteX1" fmla="*/ 695429 w 2796472"/>
              <a:gd name="connsiteY1" fmla="*/ 0 h 758927"/>
              <a:gd name="connsiteX2" fmla="*/ 2796472 w 2796472"/>
              <a:gd name="connsiteY2" fmla="*/ 2927 h 758927"/>
              <a:gd name="connsiteX3" fmla="*/ 2796472 w 2796472"/>
              <a:gd name="connsiteY3" fmla="*/ 758927 h 758927"/>
              <a:gd name="connsiteX4" fmla="*/ 0 w 2796472"/>
              <a:gd name="connsiteY4" fmla="*/ 758927 h 758927"/>
              <a:gd name="connsiteX5" fmla="*/ 104 w 2796472"/>
              <a:gd name="connsiteY5" fmla="*/ 593725 h 75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6472" h="758927">
                <a:moveTo>
                  <a:pt x="104" y="593725"/>
                </a:moveTo>
                <a:cubicBezTo>
                  <a:pt x="116009" y="467237"/>
                  <a:pt x="688980" y="-664"/>
                  <a:pt x="695429" y="0"/>
                </a:cubicBezTo>
                <a:cubicBezTo>
                  <a:pt x="701878" y="664"/>
                  <a:pt x="2096124" y="1951"/>
                  <a:pt x="2796472" y="2927"/>
                </a:cubicBezTo>
                <a:lnTo>
                  <a:pt x="2796472" y="758927"/>
                </a:lnTo>
                <a:lnTo>
                  <a:pt x="0" y="758927"/>
                </a:lnTo>
                <a:cubicBezTo>
                  <a:pt x="35" y="703860"/>
                  <a:pt x="69" y="648792"/>
                  <a:pt x="104" y="593725"/>
                </a:cubicBezTo>
                <a:close/>
              </a:path>
            </a:pathLst>
          </a:custGeom>
        </p:spPr>
        <p:txBody>
          <a:bodyPr wrap="square" lIns="72000" tIns="72000" rIns="72000" bIns="72000" anchor="b" anchorCtr="0">
            <a:noAutofit/>
          </a:bodyPr>
          <a:lstStyle>
            <a:lvl1pPr algn="r">
              <a:defRPr sz="2599" cap="none">
                <a:solidFill>
                  <a:schemeClr val="tx2"/>
                </a:solidFill>
                <a:latin typeface="+mj-lt"/>
              </a:defRPr>
            </a:lvl1pPr>
          </a:lstStyle>
          <a:p>
            <a:r>
              <a:rPr lang="en-US" dirty="0"/>
              <a:t>Add title</a:t>
            </a:r>
          </a:p>
        </p:txBody>
      </p:sp>
    </p:spTree>
    <p:custDataLst>
      <p:tags r:id="rId1"/>
    </p:custDataLst>
    <p:extLst>
      <p:ext uri="{BB962C8B-B14F-4D97-AF65-F5344CB8AC3E}">
        <p14:creationId xmlns:p14="http://schemas.microsoft.com/office/powerpoint/2010/main" val="50083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9DC91D-5B21-41F6-88C5-5C5C291F5988}"/>
              </a:ext>
            </a:extLst>
          </p:cNvPr>
          <p:cNvPicPr>
            <a:picLocks noChangeAspect="1"/>
          </p:cNvPicPr>
          <p:nvPr userDrawn="1"/>
        </p:nvPicPr>
        <p:blipFill>
          <a:blip r:embed="rId3"/>
          <a:stretch>
            <a:fillRect/>
          </a:stretch>
        </p:blipFill>
        <p:spPr>
          <a:xfrm>
            <a:off x="-25973" y="-29028"/>
            <a:ext cx="12308455" cy="6923313"/>
          </a:xfrm>
          <a:prstGeom prst="rect">
            <a:avLst/>
          </a:prstGeom>
        </p:spPr>
      </p:pic>
      <p:sp>
        <p:nvSpPr>
          <p:cNvPr id="9" name="Text Placeholder 8"/>
          <p:cNvSpPr>
            <a:spLocks noGrp="1"/>
          </p:cNvSpPr>
          <p:nvPr>
            <p:ph type="body" sz="quarter" idx="15" hasCustomPrompt="1"/>
          </p:nvPr>
        </p:nvSpPr>
        <p:spPr>
          <a:xfrm>
            <a:off x="3923070" y="1560738"/>
            <a:ext cx="7743600" cy="4077270"/>
          </a:xfrm>
        </p:spPr>
        <p:txBody>
          <a:bodyPr lIns="0" rIns="0"/>
          <a:lstStyle>
            <a:lvl1pPr marL="342900" indent="-342900">
              <a:buFont typeface="+mj-lt"/>
              <a:buAutoNum type="arabicPeriod"/>
              <a:defRPr/>
            </a:lvl1pPr>
            <a:lvl2pPr marL="706219" indent="-342900">
              <a:buFont typeface="+mj-lt"/>
              <a:buAutoNum type="alphaLcPeriod"/>
              <a:defRPr/>
            </a:lvl2pPr>
            <a:lvl3pPr marL="994970" indent="-342900">
              <a:buFont typeface="+mj-lt"/>
              <a:buAutoNum type="alphaLcPeriod" startAt="2"/>
              <a:defRPr/>
            </a:lvl3pPr>
            <a:lvl4pPr marL="1113893" indent="-228600">
              <a:buFont typeface="+mj-lt"/>
              <a:buAutoNum type="alphaLcPeriod" startAt="3"/>
              <a:defRPr/>
            </a:lvl4pPr>
            <a:lvl5pPr marL="1305729" indent="-188799">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hasCustomPrompt="1"/>
          </p:nvPr>
        </p:nvSpPr>
        <p:spPr>
          <a:xfrm>
            <a:off x="3931199" y="450000"/>
            <a:ext cx="7743600" cy="525401"/>
          </a:xfrm>
        </p:spPr>
        <p:txBody>
          <a:bodyPr anchor="t"/>
          <a:lstStyle>
            <a:lvl1pPr>
              <a:defRPr cap="none"/>
            </a:lvl1pPr>
          </a:lstStyle>
          <a:p>
            <a:r>
              <a:rPr lang="en-US" dirty="0"/>
              <a:t>Click to add title</a:t>
            </a:r>
          </a:p>
        </p:txBody>
      </p:sp>
      <p:cxnSp>
        <p:nvCxnSpPr>
          <p:cNvPr id="14" name="Straight Connector 13">
            <a:extLst>
              <a:ext uri="{FF2B5EF4-FFF2-40B4-BE49-F238E27FC236}">
                <a16:creationId xmlns:a16="http://schemas.microsoft.com/office/drawing/2014/main" id="{A11D1B4A-B5B2-4F0C-8C4B-0830E05F50B5}"/>
              </a:ext>
            </a:extLst>
          </p:cNvPr>
          <p:cNvCxnSpPr>
            <a:cxnSpLocks/>
          </p:cNvCxnSpPr>
          <p:nvPr userDrawn="1"/>
        </p:nvCxnSpPr>
        <p:spPr>
          <a:xfrm>
            <a:off x="3933371" y="5955149"/>
            <a:ext cx="7744279"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05AA288-F64E-4E56-B3F5-42EB6255C058}"/>
              </a:ext>
            </a:extLst>
          </p:cNvPr>
          <p:cNvSpPr/>
          <p:nvPr userDrawn="1"/>
        </p:nvSpPr>
        <p:spPr>
          <a:xfrm rot="16200000">
            <a:off x="511393" y="6262082"/>
            <a:ext cx="317240" cy="305245"/>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dirty="0"/>
          </a:p>
        </p:txBody>
      </p:sp>
      <p:sp>
        <p:nvSpPr>
          <p:cNvPr id="8" name="Slide Number Placeholder 7"/>
          <p:cNvSpPr>
            <a:spLocks noGrp="1"/>
          </p:cNvSpPr>
          <p:nvPr>
            <p:ph type="sldNum" sz="quarter" idx="18"/>
          </p:nvPr>
        </p:nvSpPr>
        <p:spPr/>
        <p:txBody>
          <a:bodyPr/>
          <a:lstStyle/>
          <a:p>
            <a:fld id="{B3CEEFAE-073D-426F-B1B3-DA068A342DA9}" type="slidenum">
              <a:rPr lang="en-US" smtClean="0"/>
              <a:pPr/>
              <a:t>‹Nº›</a:t>
            </a:fld>
            <a:endParaRPr lang="en-US" dirty="0"/>
          </a:p>
        </p:txBody>
      </p:sp>
      <p:grpSp>
        <p:nvGrpSpPr>
          <p:cNvPr id="15" name="Group 14">
            <a:extLst>
              <a:ext uri="{FF2B5EF4-FFF2-40B4-BE49-F238E27FC236}">
                <a16:creationId xmlns:a16="http://schemas.microsoft.com/office/drawing/2014/main" id="{50825018-7D4D-4191-BC46-FAA32532954D}"/>
              </a:ext>
            </a:extLst>
          </p:cNvPr>
          <p:cNvGrpSpPr/>
          <p:nvPr userDrawn="1"/>
        </p:nvGrpSpPr>
        <p:grpSpPr>
          <a:xfrm>
            <a:off x="10807241" y="6197707"/>
            <a:ext cx="876744" cy="422027"/>
            <a:chOff x="10807237" y="6204057"/>
            <a:chExt cx="876744" cy="422027"/>
          </a:xfrm>
        </p:grpSpPr>
        <p:sp>
          <p:nvSpPr>
            <p:cNvPr id="16" name="Freeform 5">
              <a:extLst>
                <a:ext uri="{FF2B5EF4-FFF2-40B4-BE49-F238E27FC236}">
                  <a16:creationId xmlns:a16="http://schemas.microsoft.com/office/drawing/2014/main" id="{44DD8F5F-4A41-4533-B8F6-4E9CFB8D6863}"/>
                </a:ext>
              </a:extLst>
            </p:cNvPr>
            <p:cNvSpPr>
              <a:spLocks/>
            </p:cNvSpPr>
            <p:nvPr/>
          </p:nvSpPr>
          <p:spPr bwMode="auto">
            <a:xfrm>
              <a:off x="10810209" y="6204057"/>
              <a:ext cx="867828" cy="96591"/>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7" name="Freeform 6">
              <a:extLst>
                <a:ext uri="{FF2B5EF4-FFF2-40B4-BE49-F238E27FC236}">
                  <a16:creationId xmlns:a16="http://schemas.microsoft.com/office/drawing/2014/main" id="{0E6C67A1-58A5-466B-98BD-DF1DC609F531}"/>
                </a:ext>
              </a:extLst>
            </p:cNvPr>
            <p:cNvSpPr>
              <a:spLocks/>
            </p:cNvSpPr>
            <p:nvPr/>
          </p:nvSpPr>
          <p:spPr bwMode="auto">
            <a:xfrm>
              <a:off x="10810209" y="6532465"/>
              <a:ext cx="867828" cy="93619"/>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8" name="Freeform 7">
              <a:extLst>
                <a:ext uri="{FF2B5EF4-FFF2-40B4-BE49-F238E27FC236}">
                  <a16:creationId xmlns:a16="http://schemas.microsoft.com/office/drawing/2014/main" id="{3B840042-D36F-456E-9777-EFBB8BC8994F}"/>
                </a:ext>
              </a:extLst>
            </p:cNvPr>
            <p:cNvSpPr>
              <a:spLocks noEditPoints="1"/>
            </p:cNvSpPr>
            <p:nvPr/>
          </p:nvSpPr>
          <p:spPr bwMode="auto">
            <a:xfrm>
              <a:off x="11261955" y="6342256"/>
              <a:ext cx="422026" cy="15900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9" name="Freeform 8">
              <a:extLst>
                <a:ext uri="{FF2B5EF4-FFF2-40B4-BE49-F238E27FC236}">
                  <a16:creationId xmlns:a16="http://schemas.microsoft.com/office/drawing/2014/main" id="{D33A972C-1559-4EBB-A05E-88B880BEB927}"/>
                </a:ext>
              </a:extLst>
            </p:cNvPr>
            <p:cNvSpPr>
              <a:spLocks noEditPoints="1"/>
            </p:cNvSpPr>
            <p:nvPr/>
          </p:nvSpPr>
          <p:spPr bwMode="auto">
            <a:xfrm>
              <a:off x="10807237" y="6342256"/>
              <a:ext cx="435400" cy="130769"/>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spTree>
    <p:custDataLst>
      <p:tags r:id="rId1"/>
    </p:custDataLst>
    <p:extLst>
      <p:ext uri="{BB962C8B-B14F-4D97-AF65-F5344CB8AC3E}">
        <p14:creationId xmlns:p14="http://schemas.microsoft.com/office/powerpoint/2010/main" val="343174103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7EE630F-04BB-4A57-B195-D59E72301B46}"/>
              </a:ext>
            </a:extLst>
          </p:cNvPr>
          <p:cNvSpPr>
            <a:spLocks noGrp="1"/>
          </p:cNvSpPr>
          <p:nvPr>
            <p:ph type="title"/>
          </p:nvPr>
        </p:nvSpPr>
        <p:spPr>
          <a:xfrm>
            <a:off x="517587" y="448391"/>
            <a:ext cx="11160000" cy="525401"/>
          </a:xfrm>
          <a:prstGeom prst="rect">
            <a:avLst/>
          </a:prstGeom>
        </p:spPr>
        <p:txBody>
          <a:bodyPr vert="horz" wrap="square" lIns="0" tIns="46800" rIns="0" bIns="46800" rtlCol="0" anchor="t" anchorCtr="0">
            <a:noAutofit/>
          </a:bodyPr>
          <a:lstStyle/>
          <a:p>
            <a:r>
              <a:rPr lang="en-US" dirty="0"/>
              <a:t>Click to add title</a:t>
            </a:r>
          </a:p>
        </p:txBody>
      </p:sp>
      <p:cxnSp>
        <p:nvCxnSpPr>
          <p:cNvPr id="11" name="Straight Connector 10">
            <a:extLst>
              <a:ext uri="{FF2B5EF4-FFF2-40B4-BE49-F238E27FC236}">
                <a16:creationId xmlns:a16="http://schemas.microsoft.com/office/drawing/2014/main" id="{E874860C-1F45-45E7-A678-6889C8C2E4B8}"/>
              </a:ext>
            </a:extLst>
          </p:cNvPr>
          <p:cNvCxnSpPr/>
          <p:nvPr userDrawn="1"/>
        </p:nvCxnSpPr>
        <p:spPr>
          <a:xfrm>
            <a:off x="916211" y="6284213"/>
            <a:ext cx="0" cy="251460"/>
          </a:xfrm>
          <a:prstGeom prst="line">
            <a:avLst/>
          </a:prstGeom>
          <a:ln>
            <a:solidFill>
              <a:srgbClr val="E6E7E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6690AF9-FAB3-4C53-A23E-A63663862ED5}"/>
              </a:ext>
            </a:extLst>
          </p:cNvPr>
          <p:cNvSpPr/>
          <p:nvPr userDrawn="1"/>
        </p:nvSpPr>
        <p:spPr>
          <a:xfrm rot="16200000">
            <a:off x="511567" y="6253878"/>
            <a:ext cx="317240" cy="305325"/>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4" name="Group 13">
            <a:extLst>
              <a:ext uri="{FF2B5EF4-FFF2-40B4-BE49-F238E27FC236}">
                <a16:creationId xmlns:a16="http://schemas.microsoft.com/office/drawing/2014/main" id="{19B7251A-6B10-49A8-94A4-C41556F43237}"/>
              </a:ext>
            </a:extLst>
          </p:cNvPr>
          <p:cNvGrpSpPr/>
          <p:nvPr userDrawn="1"/>
        </p:nvGrpSpPr>
        <p:grpSpPr>
          <a:xfrm>
            <a:off x="10807241" y="6197707"/>
            <a:ext cx="876744" cy="422027"/>
            <a:chOff x="10807237" y="6204057"/>
            <a:chExt cx="876744" cy="422027"/>
          </a:xfrm>
        </p:grpSpPr>
        <p:sp>
          <p:nvSpPr>
            <p:cNvPr id="15" name="Freeform 5">
              <a:extLst>
                <a:ext uri="{FF2B5EF4-FFF2-40B4-BE49-F238E27FC236}">
                  <a16:creationId xmlns:a16="http://schemas.microsoft.com/office/drawing/2014/main" id="{304BD6D6-F3BE-42CE-8566-A56FCF44BDA1}"/>
                </a:ext>
              </a:extLst>
            </p:cNvPr>
            <p:cNvSpPr>
              <a:spLocks/>
            </p:cNvSpPr>
            <p:nvPr/>
          </p:nvSpPr>
          <p:spPr bwMode="auto">
            <a:xfrm>
              <a:off x="10810209" y="6204057"/>
              <a:ext cx="867828" cy="96591"/>
            </a:xfrm>
            <a:custGeom>
              <a:avLst/>
              <a:gdLst>
                <a:gd name="T0" fmla="*/ 0 w 584"/>
                <a:gd name="T1" fmla="*/ 0 h 65"/>
                <a:gd name="T2" fmla="*/ 0 w 584"/>
                <a:gd name="T3" fmla="*/ 2 h 65"/>
                <a:gd name="T4" fmla="*/ 0 w 584"/>
                <a:gd name="T5" fmla="*/ 65 h 65"/>
                <a:gd name="T6" fmla="*/ 0 w 584"/>
                <a:gd name="T7" fmla="*/ 65 h 65"/>
                <a:gd name="T8" fmla="*/ 2 w 584"/>
                <a:gd name="T9" fmla="*/ 65 h 65"/>
                <a:gd name="T10" fmla="*/ 582 w 584"/>
                <a:gd name="T11" fmla="*/ 65 h 65"/>
                <a:gd name="T12" fmla="*/ 584 w 584"/>
                <a:gd name="T13" fmla="*/ 65 h 65"/>
                <a:gd name="T14" fmla="*/ 584 w 584"/>
                <a:gd name="T15" fmla="*/ 65 h 65"/>
                <a:gd name="T16" fmla="*/ 584 w 584"/>
                <a:gd name="T17" fmla="*/ 2 h 65"/>
                <a:gd name="T18" fmla="*/ 584 w 584"/>
                <a:gd name="T19" fmla="*/ 0 h 65"/>
                <a:gd name="T20" fmla="*/ 0 w 584"/>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65">
                  <a:moveTo>
                    <a:pt x="0" y="0"/>
                  </a:moveTo>
                  <a:lnTo>
                    <a:pt x="0" y="2"/>
                  </a:lnTo>
                  <a:lnTo>
                    <a:pt x="0" y="65"/>
                  </a:lnTo>
                  <a:lnTo>
                    <a:pt x="0" y="65"/>
                  </a:lnTo>
                  <a:lnTo>
                    <a:pt x="2" y="65"/>
                  </a:lnTo>
                  <a:lnTo>
                    <a:pt x="582" y="65"/>
                  </a:lnTo>
                  <a:lnTo>
                    <a:pt x="584" y="65"/>
                  </a:lnTo>
                  <a:lnTo>
                    <a:pt x="584" y="65"/>
                  </a:lnTo>
                  <a:lnTo>
                    <a:pt x="584" y="2"/>
                  </a:lnTo>
                  <a:lnTo>
                    <a:pt x="584" y="0"/>
                  </a:lnTo>
                  <a:lnTo>
                    <a:pt x="0"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6" name="Freeform 6">
              <a:extLst>
                <a:ext uri="{FF2B5EF4-FFF2-40B4-BE49-F238E27FC236}">
                  <a16:creationId xmlns:a16="http://schemas.microsoft.com/office/drawing/2014/main" id="{5CBED0A1-D541-45D4-89E6-8DD732FCE521}"/>
                </a:ext>
              </a:extLst>
            </p:cNvPr>
            <p:cNvSpPr>
              <a:spLocks/>
            </p:cNvSpPr>
            <p:nvPr/>
          </p:nvSpPr>
          <p:spPr bwMode="auto">
            <a:xfrm>
              <a:off x="10810209" y="6532465"/>
              <a:ext cx="867828" cy="93619"/>
            </a:xfrm>
            <a:custGeom>
              <a:avLst/>
              <a:gdLst>
                <a:gd name="T0" fmla="*/ 582 w 584"/>
                <a:gd name="T1" fmla="*/ 0 h 63"/>
                <a:gd name="T2" fmla="*/ 2 w 584"/>
                <a:gd name="T3" fmla="*/ 0 h 63"/>
                <a:gd name="T4" fmla="*/ 0 w 584"/>
                <a:gd name="T5" fmla="*/ 0 h 63"/>
                <a:gd name="T6" fmla="*/ 0 w 584"/>
                <a:gd name="T7" fmla="*/ 0 h 63"/>
                <a:gd name="T8" fmla="*/ 0 w 584"/>
                <a:gd name="T9" fmla="*/ 63 h 63"/>
                <a:gd name="T10" fmla="*/ 0 w 584"/>
                <a:gd name="T11" fmla="*/ 63 h 63"/>
                <a:gd name="T12" fmla="*/ 2 w 584"/>
                <a:gd name="T13" fmla="*/ 63 h 63"/>
                <a:gd name="T14" fmla="*/ 582 w 584"/>
                <a:gd name="T15" fmla="*/ 63 h 63"/>
                <a:gd name="T16" fmla="*/ 584 w 584"/>
                <a:gd name="T17" fmla="*/ 63 h 63"/>
                <a:gd name="T18" fmla="*/ 584 w 584"/>
                <a:gd name="T19" fmla="*/ 63 h 63"/>
                <a:gd name="T20" fmla="*/ 584 w 584"/>
                <a:gd name="T21" fmla="*/ 0 h 63"/>
                <a:gd name="T22" fmla="*/ 584 w 584"/>
                <a:gd name="T23" fmla="*/ 0 h 63"/>
                <a:gd name="T24" fmla="*/ 582 w 584"/>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63">
                  <a:moveTo>
                    <a:pt x="582" y="0"/>
                  </a:moveTo>
                  <a:lnTo>
                    <a:pt x="2" y="0"/>
                  </a:lnTo>
                  <a:lnTo>
                    <a:pt x="0" y="0"/>
                  </a:lnTo>
                  <a:lnTo>
                    <a:pt x="0" y="0"/>
                  </a:lnTo>
                  <a:lnTo>
                    <a:pt x="0" y="63"/>
                  </a:lnTo>
                  <a:lnTo>
                    <a:pt x="0" y="63"/>
                  </a:lnTo>
                  <a:lnTo>
                    <a:pt x="2" y="63"/>
                  </a:lnTo>
                  <a:lnTo>
                    <a:pt x="582" y="63"/>
                  </a:lnTo>
                  <a:lnTo>
                    <a:pt x="584" y="63"/>
                  </a:lnTo>
                  <a:lnTo>
                    <a:pt x="584" y="63"/>
                  </a:lnTo>
                  <a:lnTo>
                    <a:pt x="584" y="0"/>
                  </a:lnTo>
                  <a:lnTo>
                    <a:pt x="584" y="0"/>
                  </a:lnTo>
                  <a:lnTo>
                    <a:pt x="582" y="0"/>
                  </a:lnTo>
                  <a:close/>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7" name="Freeform 7">
              <a:extLst>
                <a:ext uri="{FF2B5EF4-FFF2-40B4-BE49-F238E27FC236}">
                  <a16:creationId xmlns:a16="http://schemas.microsoft.com/office/drawing/2014/main" id="{5EC5B2A5-2E00-4F5C-A2A6-94C8F74C46C6}"/>
                </a:ext>
              </a:extLst>
            </p:cNvPr>
            <p:cNvSpPr>
              <a:spLocks noEditPoints="1"/>
            </p:cNvSpPr>
            <p:nvPr/>
          </p:nvSpPr>
          <p:spPr bwMode="auto">
            <a:xfrm>
              <a:off x="11261955" y="6342256"/>
              <a:ext cx="422026" cy="159003"/>
            </a:xfrm>
            <a:custGeom>
              <a:avLst/>
              <a:gdLst>
                <a:gd name="T0" fmla="*/ 134 w 150"/>
                <a:gd name="T1" fmla="*/ 42 h 56"/>
                <a:gd name="T2" fmla="*/ 132 w 150"/>
                <a:gd name="T3" fmla="*/ 29 h 56"/>
                <a:gd name="T4" fmla="*/ 141 w 150"/>
                <a:gd name="T5" fmla="*/ 19 h 56"/>
                <a:gd name="T6" fmla="*/ 80 w 150"/>
                <a:gd name="T7" fmla="*/ 31 h 56"/>
                <a:gd name="T8" fmla="*/ 69 w 150"/>
                <a:gd name="T9" fmla="*/ 38 h 56"/>
                <a:gd name="T10" fmla="*/ 78 w 150"/>
                <a:gd name="T11" fmla="*/ 19 h 56"/>
                <a:gd name="T12" fmla="*/ 80 w 150"/>
                <a:gd name="T13" fmla="*/ 31 h 56"/>
                <a:gd name="T14" fmla="*/ 41 w 150"/>
                <a:gd name="T15" fmla="*/ 42 h 56"/>
                <a:gd name="T16" fmla="*/ 39 w 150"/>
                <a:gd name="T17" fmla="*/ 29 h 56"/>
                <a:gd name="T18" fmla="*/ 48 w 150"/>
                <a:gd name="T19" fmla="*/ 19 h 56"/>
                <a:gd name="T20" fmla="*/ 147 w 150"/>
                <a:gd name="T21" fmla="*/ 18 h 56"/>
                <a:gd name="T22" fmla="*/ 124 w 150"/>
                <a:gd name="T23" fmla="*/ 25 h 56"/>
                <a:gd name="T24" fmla="*/ 106 w 150"/>
                <a:gd name="T25" fmla="*/ 39 h 56"/>
                <a:gd name="T26" fmla="*/ 114 w 150"/>
                <a:gd name="T27" fmla="*/ 18 h 56"/>
                <a:gd name="T28" fmla="*/ 114 w 150"/>
                <a:gd name="T29" fmla="*/ 20 h 56"/>
                <a:gd name="T30" fmla="*/ 114 w 150"/>
                <a:gd name="T31" fmla="*/ 26 h 56"/>
                <a:gd name="T32" fmla="*/ 121 w 150"/>
                <a:gd name="T33" fmla="*/ 22 h 56"/>
                <a:gd name="T34" fmla="*/ 113 w 150"/>
                <a:gd name="T35" fmla="*/ 14 h 56"/>
                <a:gd name="T36" fmla="*/ 90 w 150"/>
                <a:gd name="T37" fmla="*/ 32 h 56"/>
                <a:gd name="T38" fmla="*/ 82 w 150"/>
                <a:gd name="T39" fmla="*/ 14 h 56"/>
                <a:gd name="T40" fmla="*/ 75 w 150"/>
                <a:gd name="T41" fmla="*/ 15 h 56"/>
                <a:gd name="T42" fmla="*/ 61 w 150"/>
                <a:gd name="T43" fmla="*/ 18 h 56"/>
                <a:gd name="T44" fmla="*/ 56 w 150"/>
                <a:gd name="T45" fmla="*/ 31 h 56"/>
                <a:gd name="T46" fmla="*/ 53 w 150"/>
                <a:gd name="T47" fmla="*/ 17 h 56"/>
                <a:gd name="T48" fmla="*/ 30 w 150"/>
                <a:gd name="T49" fmla="*/ 26 h 56"/>
                <a:gd name="T50" fmla="*/ 17 w 150"/>
                <a:gd name="T51" fmla="*/ 40 h 56"/>
                <a:gd name="T52" fmla="*/ 14 w 150"/>
                <a:gd name="T53" fmla="*/ 22 h 56"/>
                <a:gd name="T54" fmla="*/ 29 w 150"/>
                <a:gd name="T55" fmla="*/ 5 h 56"/>
                <a:gd name="T56" fmla="*/ 31 w 150"/>
                <a:gd name="T57" fmla="*/ 16 h 56"/>
                <a:gd name="T58" fmla="*/ 39 w 150"/>
                <a:gd name="T59" fmla="*/ 1 h 56"/>
                <a:gd name="T60" fmla="*/ 35 w 150"/>
                <a:gd name="T61" fmla="*/ 1 h 56"/>
                <a:gd name="T62" fmla="*/ 24 w 150"/>
                <a:gd name="T63" fmla="*/ 0 h 56"/>
                <a:gd name="T64" fmla="*/ 4 w 150"/>
                <a:gd name="T65" fmla="*/ 40 h 56"/>
                <a:gd name="T66" fmla="*/ 29 w 150"/>
                <a:gd name="T67" fmla="*/ 37 h 56"/>
                <a:gd name="T68" fmla="*/ 62 w 150"/>
                <a:gd name="T69" fmla="*/ 30 h 56"/>
                <a:gd name="T70" fmla="*/ 65 w 150"/>
                <a:gd name="T71" fmla="*/ 56 h 56"/>
                <a:gd name="T72" fmla="*/ 74 w 150"/>
                <a:gd name="T73" fmla="*/ 45 h 56"/>
                <a:gd name="T74" fmla="*/ 97 w 150"/>
                <a:gd name="T75" fmla="*/ 42 h 56"/>
                <a:gd name="T76" fmla="*/ 121 w 150"/>
                <a:gd name="T77" fmla="*/ 35 h 56"/>
                <a:gd name="T78" fmla="*/ 131 w 150"/>
                <a:gd name="T79" fmla="*/ 45 h 56"/>
                <a:gd name="T80" fmla="*/ 147 w 150"/>
                <a:gd name="T81"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6">
                  <a:moveTo>
                    <a:pt x="142" y="31"/>
                  </a:moveTo>
                  <a:cubicBezTo>
                    <a:pt x="140" y="36"/>
                    <a:pt x="138" y="42"/>
                    <a:pt x="134" y="42"/>
                  </a:cubicBezTo>
                  <a:cubicBezTo>
                    <a:pt x="133" y="42"/>
                    <a:pt x="132" y="41"/>
                    <a:pt x="131" y="41"/>
                  </a:cubicBezTo>
                  <a:cubicBezTo>
                    <a:pt x="130" y="39"/>
                    <a:pt x="130" y="35"/>
                    <a:pt x="132" y="29"/>
                  </a:cubicBezTo>
                  <a:cubicBezTo>
                    <a:pt x="134" y="22"/>
                    <a:pt x="137" y="18"/>
                    <a:pt x="140" y="18"/>
                  </a:cubicBezTo>
                  <a:cubicBezTo>
                    <a:pt x="140" y="18"/>
                    <a:pt x="141" y="18"/>
                    <a:pt x="141" y="19"/>
                  </a:cubicBezTo>
                  <a:cubicBezTo>
                    <a:pt x="143" y="21"/>
                    <a:pt x="143" y="26"/>
                    <a:pt x="142" y="31"/>
                  </a:cubicBezTo>
                  <a:moveTo>
                    <a:pt x="80" y="31"/>
                  </a:moveTo>
                  <a:cubicBezTo>
                    <a:pt x="79" y="37"/>
                    <a:pt x="76" y="41"/>
                    <a:pt x="73" y="41"/>
                  </a:cubicBezTo>
                  <a:cubicBezTo>
                    <a:pt x="71" y="41"/>
                    <a:pt x="69" y="39"/>
                    <a:pt x="69" y="38"/>
                  </a:cubicBezTo>
                  <a:cubicBezTo>
                    <a:pt x="69" y="37"/>
                    <a:pt x="71" y="31"/>
                    <a:pt x="72" y="28"/>
                  </a:cubicBezTo>
                  <a:cubicBezTo>
                    <a:pt x="73" y="23"/>
                    <a:pt x="76" y="19"/>
                    <a:pt x="78" y="19"/>
                  </a:cubicBezTo>
                  <a:cubicBezTo>
                    <a:pt x="79" y="19"/>
                    <a:pt x="80" y="19"/>
                    <a:pt x="80" y="20"/>
                  </a:cubicBezTo>
                  <a:cubicBezTo>
                    <a:pt x="81" y="21"/>
                    <a:pt x="82" y="24"/>
                    <a:pt x="80" y="31"/>
                  </a:cubicBezTo>
                  <a:moveTo>
                    <a:pt x="49" y="31"/>
                  </a:moveTo>
                  <a:cubicBezTo>
                    <a:pt x="48" y="36"/>
                    <a:pt x="45" y="42"/>
                    <a:pt x="41" y="42"/>
                  </a:cubicBezTo>
                  <a:cubicBezTo>
                    <a:pt x="40" y="42"/>
                    <a:pt x="39" y="41"/>
                    <a:pt x="39" y="41"/>
                  </a:cubicBezTo>
                  <a:cubicBezTo>
                    <a:pt x="37" y="39"/>
                    <a:pt x="38" y="35"/>
                    <a:pt x="39" y="29"/>
                  </a:cubicBezTo>
                  <a:cubicBezTo>
                    <a:pt x="41" y="22"/>
                    <a:pt x="44" y="18"/>
                    <a:pt x="47" y="18"/>
                  </a:cubicBezTo>
                  <a:cubicBezTo>
                    <a:pt x="47" y="18"/>
                    <a:pt x="48" y="18"/>
                    <a:pt x="48" y="19"/>
                  </a:cubicBezTo>
                  <a:cubicBezTo>
                    <a:pt x="50" y="21"/>
                    <a:pt x="50" y="26"/>
                    <a:pt x="49" y="31"/>
                  </a:cubicBezTo>
                  <a:moveTo>
                    <a:pt x="147" y="18"/>
                  </a:moveTo>
                  <a:cubicBezTo>
                    <a:pt x="145" y="16"/>
                    <a:pt x="143" y="14"/>
                    <a:pt x="140" y="14"/>
                  </a:cubicBezTo>
                  <a:cubicBezTo>
                    <a:pt x="134" y="14"/>
                    <a:pt x="129" y="18"/>
                    <a:pt x="124" y="25"/>
                  </a:cubicBezTo>
                  <a:cubicBezTo>
                    <a:pt x="119" y="32"/>
                    <a:pt x="113" y="40"/>
                    <a:pt x="109" y="40"/>
                  </a:cubicBezTo>
                  <a:cubicBezTo>
                    <a:pt x="108" y="40"/>
                    <a:pt x="107" y="40"/>
                    <a:pt x="106" y="39"/>
                  </a:cubicBezTo>
                  <a:cubicBezTo>
                    <a:pt x="105" y="37"/>
                    <a:pt x="105" y="34"/>
                    <a:pt x="107" y="28"/>
                  </a:cubicBezTo>
                  <a:cubicBezTo>
                    <a:pt x="108" y="22"/>
                    <a:pt x="111" y="18"/>
                    <a:pt x="114" y="18"/>
                  </a:cubicBezTo>
                  <a:cubicBezTo>
                    <a:pt x="116" y="18"/>
                    <a:pt x="116" y="19"/>
                    <a:pt x="116" y="20"/>
                  </a:cubicBezTo>
                  <a:cubicBezTo>
                    <a:pt x="116" y="20"/>
                    <a:pt x="115" y="20"/>
                    <a:pt x="114" y="20"/>
                  </a:cubicBezTo>
                  <a:cubicBezTo>
                    <a:pt x="113" y="21"/>
                    <a:pt x="113" y="22"/>
                    <a:pt x="113" y="23"/>
                  </a:cubicBezTo>
                  <a:cubicBezTo>
                    <a:pt x="113" y="24"/>
                    <a:pt x="113" y="25"/>
                    <a:pt x="114" y="26"/>
                  </a:cubicBezTo>
                  <a:cubicBezTo>
                    <a:pt x="114" y="27"/>
                    <a:pt x="115" y="27"/>
                    <a:pt x="116" y="27"/>
                  </a:cubicBezTo>
                  <a:cubicBezTo>
                    <a:pt x="119" y="27"/>
                    <a:pt x="121" y="25"/>
                    <a:pt x="121" y="22"/>
                  </a:cubicBezTo>
                  <a:cubicBezTo>
                    <a:pt x="121" y="20"/>
                    <a:pt x="120" y="18"/>
                    <a:pt x="119" y="16"/>
                  </a:cubicBezTo>
                  <a:cubicBezTo>
                    <a:pt x="117" y="15"/>
                    <a:pt x="115" y="14"/>
                    <a:pt x="113" y="14"/>
                  </a:cubicBezTo>
                  <a:cubicBezTo>
                    <a:pt x="106" y="14"/>
                    <a:pt x="101" y="20"/>
                    <a:pt x="98" y="23"/>
                  </a:cubicBezTo>
                  <a:cubicBezTo>
                    <a:pt x="95" y="27"/>
                    <a:pt x="91" y="30"/>
                    <a:pt x="90" y="32"/>
                  </a:cubicBezTo>
                  <a:cubicBezTo>
                    <a:pt x="91" y="26"/>
                    <a:pt x="91" y="21"/>
                    <a:pt x="89" y="18"/>
                  </a:cubicBezTo>
                  <a:cubicBezTo>
                    <a:pt x="87" y="16"/>
                    <a:pt x="85" y="14"/>
                    <a:pt x="82" y="14"/>
                  </a:cubicBezTo>
                  <a:cubicBezTo>
                    <a:pt x="78" y="14"/>
                    <a:pt x="76" y="16"/>
                    <a:pt x="74" y="17"/>
                  </a:cubicBezTo>
                  <a:cubicBezTo>
                    <a:pt x="75" y="15"/>
                    <a:pt x="75" y="15"/>
                    <a:pt x="75" y="15"/>
                  </a:cubicBezTo>
                  <a:cubicBezTo>
                    <a:pt x="62" y="15"/>
                    <a:pt x="62" y="15"/>
                    <a:pt x="62" y="15"/>
                  </a:cubicBezTo>
                  <a:cubicBezTo>
                    <a:pt x="61" y="18"/>
                    <a:pt x="61" y="18"/>
                    <a:pt x="61" y="18"/>
                  </a:cubicBezTo>
                  <a:cubicBezTo>
                    <a:pt x="65" y="18"/>
                    <a:pt x="65" y="18"/>
                    <a:pt x="65" y="18"/>
                  </a:cubicBezTo>
                  <a:cubicBezTo>
                    <a:pt x="63" y="24"/>
                    <a:pt x="58" y="29"/>
                    <a:pt x="56" y="31"/>
                  </a:cubicBezTo>
                  <a:cubicBezTo>
                    <a:pt x="56" y="30"/>
                    <a:pt x="56" y="29"/>
                    <a:pt x="56" y="27"/>
                  </a:cubicBezTo>
                  <a:cubicBezTo>
                    <a:pt x="57" y="23"/>
                    <a:pt x="56" y="19"/>
                    <a:pt x="53" y="17"/>
                  </a:cubicBezTo>
                  <a:cubicBezTo>
                    <a:pt x="52" y="15"/>
                    <a:pt x="50" y="14"/>
                    <a:pt x="47" y="14"/>
                  </a:cubicBezTo>
                  <a:cubicBezTo>
                    <a:pt x="41" y="14"/>
                    <a:pt x="35" y="18"/>
                    <a:pt x="30" y="26"/>
                  </a:cubicBezTo>
                  <a:cubicBezTo>
                    <a:pt x="29" y="29"/>
                    <a:pt x="29" y="29"/>
                    <a:pt x="29" y="29"/>
                  </a:cubicBezTo>
                  <a:cubicBezTo>
                    <a:pt x="26" y="34"/>
                    <a:pt x="22" y="40"/>
                    <a:pt x="17" y="40"/>
                  </a:cubicBezTo>
                  <a:cubicBezTo>
                    <a:pt x="16" y="40"/>
                    <a:pt x="15" y="39"/>
                    <a:pt x="14" y="38"/>
                  </a:cubicBezTo>
                  <a:cubicBezTo>
                    <a:pt x="12" y="35"/>
                    <a:pt x="12" y="29"/>
                    <a:pt x="14" y="22"/>
                  </a:cubicBezTo>
                  <a:cubicBezTo>
                    <a:pt x="16" y="13"/>
                    <a:pt x="21" y="4"/>
                    <a:pt x="27" y="4"/>
                  </a:cubicBezTo>
                  <a:cubicBezTo>
                    <a:pt x="28" y="4"/>
                    <a:pt x="28" y="5"/>
                    <a:pt x="29" y="5"/>
                  </a:cubicBezTo>
                  <a:cubicBezTo>
                    <a:pt x="31" y="8"/>
                    <a:pt x="31" y="13"/>
                    <a:pt x="31" y="15"/>
                  </a:cubicBezTo>
                  <a:cubicBezTo>
                    <a:pt x="31" y="16"/>
                    <a:pt x="31" y="16"/>
                    <a:pt x="31" y="16"/>
                  </a:cubicBezTo>
                  <a:cubicBezTo>
                    <a:pt x="35" y="16"/>
                    <a:pt x="35" y="16"/>
                    <a:pt x="35" y="16"/>
                  </a:cubicBezTo>
                  <a:cubicBezTo>
                    <a:pt x="39" y="1"/>
                    <a:pt x="39" y="1"/>
                    <a:pt x="39" y="1"/>
                  </a:cubicBezTo>
                  <a:cubicBezTo>
                    <a:pt x="35" y="1"/>
                    <a:pt x="35" y="1"/>
                    <a:pt x="35" y="1"/>
                  </a:cubicBezTo>
                  <a:cubicBezTo>
                    <a:pt x="35" y="1"/>
                    <a:pt x="35" y="1"/>
                    <a:pt x="35" y="1"/>
                  </a:cubicBezTo>
                  <a:cubicBezTo>
                    <a:pt x="33" y="3"/>
                    <a:pt x="33" y="3"/>
                    <a:pt x="33" y="3"/>
                  </a:cubicBezTo>
                  <a:cubicBezTo>
                    <a:pt x="33" y="2"/>
                    <a:pt x="30" y="0"/>
                    <a:pt x="24" y="0"/>
                  </a:cubicBezTo>
                  <a:cubicBezTo>
                    <a:pt x="17" y="0"/>
                    <a:pt x="6" y="7"/>
                    <a:pt x="2" y="22"/>
                  </a:cubicBezTo>
                  <a:cubicBezTo>
                    <a:pt x="0" y="29"/>
                    <a:pt x="1" y="36"/>
                    <a:pt x="4" y="40"/>
                  </a:cubicBezTo>
                  <a:cubicBezTo>
                    <a:pt x="7" y="44"/>
                    <a:pt x="10" y="45"/>
                    <a:pt x="14" y="45"/>
                  </a:cubicBezTo>
                  <a:cubicBezTo>
                    <a:pt x="20" y="45"/>
                    <a:pt x="26" y="40"/>
                    <a:pt x="29" y="37"/>
                  </a:cubicBezTo>
                  <a:cubicBezTo>
                    <a:pt x="29" y="39"/>
                    <a:pt x="31" y="45"/>
                    <a:pt x="38" y="45"/>
                  </a:cubicBezTo>
                  <a:cubicBezTo>
                    <a:pt x="45" y="45"/>
                    <a:pt x="53" y="40"/>
                    <a:pt x="62" y="30"/>
                  </a:cubicBezTo>
                  <a:cubicBezTo>
                    <a:pt x="55" y="56"/>
                    <a:pt x="55" y="56"/>
                    <a:pt x="55" y="56"/>
                  </a:cubicBezTo>
                  <a:cubicBezTo>
                    <a:pt x="65" y="56"/>
                    <a:pt x="65" y="56"/>
                    <a:pt x="65" y="56"/>
                  </a:cubicBezTo>
                  <a:cubicBezTo>
                    <a:pt x="68" y="43"/>
                    <a:pt x="68" y="43"/>
                    <a:pt x="68" y="43"/>
                  </a:cubicBezTo>
                  <a:cubicBezTo>
                    <a:pt x="69" y="44"/>
                    <a:pt x="71" y="45"/>
                    <a:pt x="74" y="45"/>
                  </a:cubicBezTo>
                  <a:cubicBezTo>
                    <a:pt x="79" y="45"/>
                    <a:pt x="88" y="39"/>
                    <a:pt x="95" y="31"/>
                  </a:cubicBezTo>
                  <a:cubicBezTo>
                    <a:pt x="94" y="35"/>
                    <a:pt x="95" y="39"/>
                    <a:pt x="97" y="42"/>
                  </a:cubicBezTo>
                  <a:cubicBezTo>
                    <a:pt x="99" y="44"/>
                    <a:pt x="101" y="45"/>
                    <a:pt x="104" y="45"/>
                  </a:cubicBezTo>
                  <a:cubicBezTo>
                    <a:pt x="113" y="45"/>
                    <a:pt x="119" y="38"/>
                    <a:pt x="121" y="35"/>
                  </a:cubicBezTo>
                  <a:cubicBezTo>
                    <a:pt x="121" y="38"/>
                    <a:pt x="122" y="40"/>
                    <a:pt x="124" y="42"/>
                  </a:cubicBezTo>
                  <a:cubicBezTo>
                    <a:pt x="126" y="44"/>
                    <a:pt x="128" y="45"/>
                    <a:pt x="131" y="45"/>
                  </a:cubicBezTo>
                  <a:cubicBezTo>
                    <a:pt x="139" y="45"/>
                    <a:pt x="146" y="40"/>
                    <a:pt x="148" y="32"/>
                  </a:cubicBezTo>
                  <a:cubicBezTo>
                    <a:pt x="150" y="26"/>
                    <a:pt x="150" y="21"/>
                    <a:pt x="147" y="18"/>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8" name="Freeform 8">
              <a:extLst>
                <a:ext uri="{FF2B5EF4-FFF2-40B4-BE49-F238E27FC236}">
                  <a16:creationId xmlns:a16="http://schemas.microsoft.com/office/drawing/2014/main" id="{24FB445C-99DC-4493-BA54-5D0CC05CBFA8}"/>
                </a:ext>
              </a:extLst>
            </p:cNvPr>
            <p:cNvSpPr>
              <a:spLocks noEditPoints="1"/>
            </p:cNvSpPr>
            <p:nvPr/>
          </p:nvSpPr>
          <p:spPr bwMode="auto">
            <a:xfrm>
              <a:off x="10807237" y="6342256"/>
              <a:ext cx="435400" cy="130769"/>
            </a:xfrm>
            <a:custGeom>
              <a:avLst/>
              <a:gdLst>
                <a:gd name="T0" fmla="*/ 107 w 155"/>
                <a:gd name="T1" fmla="*/ 39 h 46"/>
                <a:gd name="T2" fmla="*/ 106 w 155"/>
                <a:gd name="T3" fmla="*/ 27 h 46"/>
                <a:gd name="T4" fmla="*/ 114 w 155"/>
                <a:gd name="T5" fmla="*/ 20 h 46"/>
                <a:gd name="T6" fmla="*/ 36 w 155"/>
                <a:gd name="T7" fmla="*/ 22 h 46"/>
                <a:gd name="T8" fmla="*/ 41 w 155"/>
                <a:gd name="T9" fmla="*/ 4 h 46"/>
                <a:gd name="T10" fmla="*/ 149 w 155"/>
                <a:gd name="T11" fmla="*/ 24 h 46"/>
                <a:gd name="T12" fmla="*/ 155 w 155"/>
                <a:gd name="T13" fmla="*/ 21 h 46"/>
                <a:gd name="T14" fmla="*/ 146 w 155"/>
                <a:gd name="T15" fmla="*/ 14 h 46"/>
                <a:gd name="T16" fmla="*/ 139 w 155"/>
                <a:gd name="T17" fmla="*/ 32 h 46"/>
                <a:gd name="T18" fmla="*/ 143 w 155"/>
                <a:gd name="T19" fmla="*/ 38 h 46"/>
                <a:gd name="T20" fmla="*/ 133 w 155"/>
                <a:gd name="T21" fmla="*/ 39 h 46"/>
                <a:gd name="T22" fmla="*/ 135 w 155"/>
                <a:gd name="T23" fmla="*/ 33 h 46"/>
                <a:gd name="T24" fmla="*/ 128 w 155"/>
                <a:gd name="T25" fmla="*/ 35 h 46"/>
                <a:gd name="T26" fmla="*/ 125 w 155"/>
                <a:gd name="T27" fmla="*/ 39 h 46"/>
                <a:gd name="T28" fmla="*/ 123 w 155"/>
                <a:gd name="T29" fmla="*/ 35 h 46"/>
                <a:gd name="T30" fmla="*/ 118 w 155"/>
                <a:gd name="T31" fmla="*/ 15 h 46"/>
                <a:gd name="T32" fmla="*/ 111 w 155"/>
                <a:gd name="T33" fmla="*/ 14 h 46"/>
                <a:gd name="T34" fmla="*/ 87 w 155"/>
                <a:gd name="T35" fmla="*/ 39 h 46"/>
                <a:gd name="T36" fmla="*/ 86 w 155"/>
                <a:gd name="T37" fmla="*/ 33 h 46"/>
                <a:gd name="T38" fmla="*/ 77 w 155"/>
                <a:gd name="T39" fmla="*/ 2 h 46"/>
                <a:gd name="T40" fmla="*/ 83 w 155"/>
                <a:gd name="T41" fmla="*/ 5 h 46"/>
                <a:gd name="T42" fmla="*/ 66 w 155"/>
                <a:gd name="T43" fmla="*/ 39 h 46"/>
                <a:gd name="T44" fmla="*/ 65 w 155"/>
                <a:gd name="T45" fmla="*/ 32 h 46"/>
                <a:gd name="T46" fmla="*/ 75 w 155"/>
                <a:gd name="T47" fmla="*/ 19 h 46"/>
                <a:gd name="T48" fmla="*/ 69 w 155"/>
                <a:gd name="T49" fmla="*/ 15 h 46"/>
                <a:gd name="T50" fmla="*/ 68 w 155"/>
                <a:gd name="T51" fmla="*/ 5 h 46"/>
                <a:gd name="T52" fmla="*/ 53 w 155"/>
                <a:gd name="T53" fmla="*/ 15 h 46"/>
                <a:gd name="T54" fmla="*/ 52 w 155"/>
                <a:gd name="T55" fmla="*/ 19 h 46"/>
                <a:gd name="T56" fmla="*/ 57 w 155"/>
                <a:gd name="T57" fmla="*/ 23 h 46"/>
                <a:gd name="T58" fmla="*/ 43 w 155"/>
                <a:gd name="T59" fmla="*/ 39 h 46"/>
                <a:gd name="T60" fmla="*/ 51 w 155"/>
                <a:gd name="T61" fmla="*/ 3 h 46"/>
                <a:gd name="T62" fmla="*/ 59 w 155"/>
                <a:gd name="T63" fmla="*/ 0 h 46"/>
                <a:gd name="T64" fmla="*/ 30 w 155"/>
                <a:gd name="T65" fmla="*/ 3 h 46"/>
                <a:gd name="T66" fmla="*/ 12 w 155"/>
                <a:gd name="T67" fmla="*/ 36 h 46"/>
                <a:gd name="T68" fmla="*/ 1 w 155"/>
                <a:gd name="T69" fmla="*/ 41 h 46"/>
                <a:gd name="T70" fmla="*/ 0 w 155"/>
                <a:gd name="T71" fmla="*/ 45 h 46"/>
                <a:gd name="T72" fmla="*/ 6 w 155"/>
                <a:gd name="T73" fmla="*/ 46 h 46"/>
                <a:gd name="T74" fmla="*/ 25 w 155"/>
                <a:gd name="T75" fmla="*/ 27 h 46"/>
                <a:gd name="T76" fmla="*/ 35 w 155"/>
                <a:gd name="T77" fmla="*/ 26 h 46"/>
                <a:gd name="T78" fmla="*/ 33 w 155"/>
                <a:gd name="T79" fmla="*/ 43 h 46"/>
                <a:gd name="T80" fmla="*/ 54 w 155"/>
                <a:gd name="T81" fmla="*/ 39 h 46"/>
                <a:gd name="T82" fmla="*/ 61 w 155"/>
                <a:gd name="T83" fmla="*/ 45 h 46"/>
                <a:gd name="T84" fmla="*/ 77 w 155"/>
                <a:gd name="T85" fmla="*/ 44 h 46"/>
                <a:gd name="T86" fmla="*/ 95 w 155"/>
                <a:gd name="T87" fmla="*/ 37 h 46"/>
                <a:gd name="T88" fmla="*/ 113 w 155"/>
                <a:gd name="T89" fmla="*/ 41 h 46"/>
                <a:gd name="T90" fmla="*/ 129 w 155"/>
                <a:gd name="T91" fmla="*/ 40 h 46"/>
                <a:gd name="T92" fmla="*/ 153 w 155"/>
                <a:gd name="T93" fmla="*/ 37 h 46"/>
                <a:gd name="T94" fmla="*/ 147 w 155"/>
                <a:gd name="T95" fmla="*/ 27 h 46"/>
                <a:gd name="T96" fmla="*/ 142 w 155"/>
                <a:gd name="T97" fmla="*/ 21 h 46"/>
                <a:gd name="T98" fmla="*/ 149 w 155"/>
                <a:gd name="T99" fmla="*/ 19 h 46"/>
                <a:gd name="T100" fmla="*/ 149 w 155"/>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46">
                  <a:moveTo>
                    <a:pt x="115" y="29"/>
                  </a:moveTo>
                  <a:cubicBezTo>
                    <a:pt x="113" y="36"/>
                    <a:pt x="110" y="39"/>
                    <a:pt x="107" y="39"/>
                  </a:cubicBezTo>
                  <a:cubicBezTo>
                    <a:pt x="107" y="39"/>
                    <a:pt x="106" y="39"/>
                    <a:pt x="106" y="39"/>
                  </a:cubicBezTo>
                  <a:cubicBezTo>
                    <a:pt x="104" y="37"/>
                    <a:pt x="104" y="32"/>
                    <a:pt x="106" y="27"/>
                  </a:cubicBezTo>
                  <a:cubicBezTo>
                    <a:pt x="108" y="20"/>
                    <a:pt x="110" y="19"/>
                    <a:pt x="113" y="19"/>
                  </a:cubicBezTo>
                  <a:cubicBezTo>
                    <a:pt x="113" y="19"/>
                    <a:pt x="114" y="19"/>
                    <a:pt x="114" y="20"/>
                  </a:cubicBezTo>
                  <a:cubicBezTo>
                    <a:pt x="116" y="21"/>
                    <a:pt x="116" y="25"/>
                    <a:pt x="115" y="29"/>
                  </a:cubicBezTo>
                  <a:moveTo>
                    <a:pt x="36" y="22"/>
                  </a:moveTo>
                  <a:cubicBezTo>
                    <a:pt x="27" y="22"/>
                    <a:pt x="27" y="22"/>
                    <a:pt x="27" y="22"/>
                  </a:cubicBezTo>
                  <a:cubicBezTo>
                    <a:pt x="30" y="9"/>
                    <a:pt x="35" y="4"/>
                    <a:pt x="41" y="4"/>
                  </a:cubicBezTo>
                  <a:lnTo>
                    <a:pt x="36" y="22"/>
                  </a:lnTo>
                  <a:close/>
                  <a:moveTo>
                    <a:pt x="149" y="24"/>
                  </a:moveTo>
                  <a:cubicBezTo>
                    <a:pt x="149" y="25"/>
                    <a:pt x="150" y="25"/>
                    <a:pt x="151" y="25"/>
                  </a:cubicBezTo>
                  <a:cubicBezTo>
                    <a:pt x="153" y="25"/>
                    <a:pt x="155" y="24"/>
                    <a:pt x="155" y="21"/>
                  </a:cubicBezTo>
                  <a:cubicBezTo>
                    <a:pt x="155" y="19"/>
                    <a:pt x="155" y="18"/>
                    <a:pt x="153" y="17"/>
                  </a:cubicBezTo>
                  <a:cubicBezTo>
                    <a:pt x="152" y="15"/>
                    <a:pt x="149" y="14"/>
                    <a:pt x="146" y="14"/>
                  </a:cubicBezTo>
                  <a:cubicBezTo>
                    <a:pt x="139" y="14"/>
                    <a:pt x="135" y="17"/>
                    <a:pt x="133" y="22"/>
                  </a:cubicBezTo>
                  <a:cubicBezTo>
                    <a:pt x="132" y="25"/>
                    <a:pt x="134" y="29"/>
                    <a:pt x="139" y="32"/>
                  </a:cubicBezTo>
                  <a:cubicBezTo>
                    <a:pt x="139" y="33"/>
                    <a:pt x="139" y="33"/>
                    <a:pt x="139" y="33"/>
                  </a:cubicBezTo>
                  <a:cubicBezTo>
                    <a:pt x="142" y="35"/>
                    <a:pt x="144" y="36"/>
                    <a:pt x="143" y="38"/>
                  </a:cubicBezTo>
                  <a:cubicBezTo>
                    <a:pt x="143" y="40"/>
                    <a:pt x="141" y="42"/>
                    <a:pt x="138" y="42"/>
                  </a:cubicBezTo>
                  <a:cubicBezTo>
                    <a:pt x="134" y="42"/>
                    <a:pt x="134" y="40"/>
                    <a:pt x="133" y="39"/>
                  </a:cubicBezTo>
                  <a:cubicBezTo>
                    <a:pt x="134" y="39"/>
                    <a:pt x="136" y="38"/>
                    <a:pt x="136" y="35"/>
                  </a:cubicBezTo>
                  <a:cubicBezTo>
                    <a:pt x="136" y="34"/>
                    <a:pt x="136" y="33"/>
                    <a:pt x="135" y="33"/>
                  </a:cubicBezTo>
                  <a:cubicBezTo>
                    <a:pt x="134" y="32"/>
                    <a:pt x="133" y="32"/>
                    <a:pt x="132" y="32"/>
                  </a:cubicBezTo>
                  <a:cubicBezTo>
                    <a:pt x="131" y="32"/>
                    <a:pt x="129" y="32"/>
                    <a:pt x="128" y="35"/>
                  </a:cubicBezTo>
                  <a:cubicBezTo>
                    <a:pt x="128" y="36"/>
                    <a:pt x="128" y="36"/>
                    <a:pt x="128" y="36"/>
                  </a:cubicBezTo>
                  <a:cubicBezTo>
                    <a:pt x="128" y="37"/>
                    <a:pt x="127" y="38"/>
                    <a:pt x="125" y="39"/>
                  </a:cubicBezTo>
                  <a:cubicBezTo>
                    <a:pt x="124" y="39"/>
                    <a:pt x="124" y="39"/>
                    <a:pt x="123" y="39"/>
                  </a:cubicBezTo>
                  <a:cubicBezTo>
                    <a:pt x="122" y="38"/>
                    <a:pt x="122" y="37"/>
                    <a:pt x="123" y="35"/>
                  </a:cubicBezTo>
                  <a:cubicBezTo>
                    <a:pt x="123" y="34"/>
                    <a:pt x="128" y="15"/>
                    <a:pt x="128" y="15"/>
                  </a:cubicBezTo>
                  <a:cubicBezTo>
                    <a:pt x="118" y="15"/>
                    <a:pt x="118" y="15"/>
                    <a:pt x="118" y="15"/>
                  </a:cubicBezTo>
                  <a:cubicBezTo>
                    <a:pt x="118" y="17"/>
                    <a:pt x="118" y="17"/>
                    <a:pt x="118" y="17"/>
                  </a:cubicBezTo>
                  <a:cubicBezTo>
                    <a:pt x="117" y="16"/>
                    <a:pt x="115" y="14"/>
                    <a:pt x="111" y="14"/>
                  </a:cubicBezTo>
                  <a:cubicBezTo>
                    <a:pt x="104" y="14"/>
                    <a:pt x="99" y="21"/>
                    <a:pt x="96" y="26"/>
                  </a:cubicBezTo>
                  <a:cubicBezTo>
                    <a:pt x="94" y="30"/>
                    <a:pt x="90" y="39"/>
                    <a:pt x="87" y="39"/>
                  </a:cubicBezTo>
                  <a:cubicBezTo>
                    <a:pt x="86" y="39"/>
                    <a:pt x="86" y="39"/>
                    <a:pt x="86" y="39"/>
                  </a:cubicBezTo>
                  <a:cubicBezTo>
                    <a:pt x="85" y="38"/>
                    <a:pt x="85" y="37"/>
                    <a:pt x="86" y="33"/>
                  </a:cubicBezTo>
                  <a:cubicBezTo>
                    <a:pt x="87" y="30"/>
                    <a:pt x="94" y="2"/>
                    <a:pt x="94" y="2"/>
                  </a:cubicBezTo>
                  <a:cubicBezTo>
                    <a:pt x="77" y="2"/>
                    <a:pt x="77" y="2"/>
                    <a:pt x="77" y="2"/>
                  </a:cubicBezTo>
                  <a:cubicBezTo>
                    <a:pt x="77" y="5"/>
                    <a:pt x="77" y="5"/>
                    <a:pt x="77" y="5"/>
                  </a:cubicBezTo>
                  <a:cubicBezTo>
                    <a:pt x="83" y="5"/>
                    <a:pt x="83" y="5"/>
                    <a:pt x="83" y="5"/>
                  </a:cubicBezTo>
                  <a:cubicBezTo>
                    <a:pt x="78" y="22"/>
                    <a:pt x="78" y="22"/>
                    <a:pt x="78" y="22"/>
                  </a:cubicBezTo>
                  <a:cubicBezTo>
                    <a:pt x="75" y="35"/>
                    <a:pt x="70" y="39"/>
                    <a:pt x="66" y="39"/>
                  </a:cubicBezTo>
                  <a:cubicBezTo>
                    <a:pt x="65" y="39"/>
                    <a:pt x="65" y="39"/>
                    <a:pt x="65" y="38"/>
                  </a:cubicBezTo>
                  <a:cubicBezTo>
                    <a:pt x="64" y="37"/>
                    <a:pt x="64" y="34"/>
                    <a:pt x="65" y="32"/>
                  </a:cubicBezTo>
                  <a:cubicBezTo>
                    <a:pt x="65" y="29"/>
                    <a:pt x="68" y="20"/>
                    <a:pt x="68" y="19"/>
                  </a:cubicBezTo>
                  <a:cubicBezTo>
                    <a:pt x="75" y="19"/>
                    <a:pt x="75" y="19"/>
                    <a:pt x="75" y="19"/>
                  </a:cubicBezTo>
                  <a:cubicBezTo>
                    <a:pt x="76" y="15"/>
                    <a:pt x="76" y="15"/>
                    <a:pt x="76" y="15"/>
                  </a:cubicBezTo>
                  <a:cubicBezTo>
                    <a:pt x="69" y="15"/>
                    <a:pt x="69" y="15"/>
                    <a:pt x="69" y="15"/>
                  </a:cubicBezTo>
                  <a:cubicBezTo>
                    <a:pt x="71" y="5"/>
                    <a:pt x="71" y="5"/>
                    <a:pt x="71" y="5"/>
                  </a:cubicBezTo>
                  <a:cubicBezTo>
                    <a:pt x="68" y="5"/>
                    <a:pt x="68" y="5"/>
                    <a:pt x="68" y="5"/>
                  </a:cubicBezTo>
                  <a:cubicBezTo>
                    <a:pt x="67" y="5"/>
                    <a:pt x="67" y="5"/>
                    <a:pt x="67" y="5"/>
                  </a:cubicBezTo>
                  <a:cubicBezTo>
                    <a:pt x="63" y="13"/>
                    <a:pt x="61" y="15"/>
                    <a:pt x="53" y="15"/>
                  </a:cubicBezTo>
                  <a:cubicBezTo>
                    <a:pt x="53" y="15"/>
                    <a:pt x="53" y="15"/>
                    <a:pt x="53" y="15"/>
                  </a:cubicBezTo>
                  <a:cubicBezTo>
                    <a:pt x="52" y="19"/>
                    <a:pt x="52" y="19"/>
                    <a:pt x="52" y="19"/>
                  </a:cubicBezTo>
                  <a:cubicBezTo>
                    <a:pt x="58" y="19"/>
                    <a:pt x="58" y="19"/>
                    <a:pt x="58" y="19"/>
                  </a:cubicBezTo>
                  <a:cubicBezTo>
                    <a:pt x="58" y="20"/>
                    <a:pt x="57" y="23"/>
                    <a:pt x="57" y="23"/>
                  </a:cubicBezTo>
                  <a:cubicBezTo>
                    <a:pt x="54" y="35"/>
                    <a:pt x="48" y="40"/>
                    <a:pt x="45" y="40"/>
                  </a:cubicBezTo>
                  <a:cubicBezTo>
                    <a:pt x="44" y="40"/>
                    <a:pt x="43" y="40"/>
                    <a:pt x="43" y="39"/>
                  </a:cubicBezTo>
                  <a:cubicBezTo>
                    <a:pt x="42" y="38"/>
                    <a:pt x="42" y="37"/>
                    <a:pt x="43" y="34"/>
                  </a:cubicBezTo>
                  <a:cubicBezTo>
                    <a:pt x="45" y="28"/>
                    <a:pt x="51" y="6"/>
                    <a:pt x="51" y="3"/>
                  </a:cubicBezTo>
                  <a:cubicBezTo>
                    <a:pt x="58" y="3"/>
                    <a:pt x="58" y="3"/>
                    <a:pt x="58" y="3"/>
                  </a:cubicBezTo>
                  <a:cubicBezTo>
                    <a:pt x="59" y="0"/>
                    <a:pt x="59" y="0"/>
                    <a:pt x="59" y="0"/>
                  </a:cubicBezTo>
                  <a:cubicBezTo>
                    <a:pt x="46" y="0"/>
                    <a:pt x="46" y="0"/>
                    <a:pt x="46" y="0"/>
                  </a:cubicBezTo>
                  <a:cubicBezTo>
                    <a:pt x="41" y="0"/>
                    <a:pt x="35" y="0"/>
                    <a:pt x="30" y="3"/>
                  </a:cubicBezTo>
                  <a:cubicBezTo>
                    <a:pt x="23" y="7"/>
                    <a:pt x="18" y="14"/>
                    <a:pt x="15" y="24"/>
                  </a:cubicBezTo>
                  <a:cubicBezTo>
                    <a:pt x="15" y="24"/>
                    <a:pt x="14" y="31"/>
                    <a:pt x="12" y="36"/>
                  </a:cubicBezTo>
                  <a:cubicBezTo>
                    <a:pt x="10" y="42"/>
                    <a:pt x="6" y="42"/>
                    <a:pt x="4" y="42"/>
                  </a:cubicBezTo>
                  <a:cubicBezTo>
                    <a:pt x="3" y="42"/>
                    <a:pt x="2" y="42"/>
                    <a:pt x="1" y="41"/>
                  </a:cubicBezTo>
                  <a:cubicBezTo>
                    <a:pt x="0" y="40"/>
                    <a:pt x="0" y="40"/>
                    <a:pt x="0" y="40"/>
                  </a:cubicBezTo>
                  <a:cubicBezTo>
                    <a:pt x="0" y="45"/>
                    <a:pt x="0" y="45"/>
                    <a:pt x="0" y="45"/>
                  </a:cubicBezTo>
                  <a:cubicBezTo>
                    <a:pt x="0" y="45"/>
                    <a:pt x="0" y="45"/>
                    <a:pt x="0" y="45"/>
                  </a:cubicBezTo>
                  <a:cubicBezTo>
                    <a:pt x="2" y="45"/>
                    <a:pt x="4" y="46"/>
                    <a:pt x="6" y="46"/>
                  </a:cubicBezTo>
                  <a:cubicBezTo>
                    <a:pt x="13" y="46"/>
                    <a:pt x="18" y="41"/>
                    <a:pt x="21" y="37"/>
                  </a:cubicBezTo>
                  <a:cubicBezTo>
                    <a:pt x="23" y="34"/>
                    <a:pt x="24" y="31"/>
                    <a:pt x="25" y="27"/>
                  </a:cubicBezTo>
                  <a:cubicBezTo>
                    <a:pt x="26" y="26"/>
                    <a:pt x="26" y="26"/>
                    <a:pt x="26" y="26"/>
                  </a:cubicBezTo>
                  <a:cubicBezTo>
                    <a:pt x="35" y="26"/>
                    <a:pt x="35" y="26"/>
                    <a:pt x="35" y="26"/>
                  </a:cubicBezTo>
                  <a:cubicBezTo>
                    <a:pt x="35" y="27"/>
                    <a:pt x="34" y="31"/>
                    <a:pt x="32" y="35"/>
                  </a:cubicBezTo>
                  <a:cubicBezTo>
                    <a:pt x="32" y="38"/>
                    <a:pt x="32" y="41"/>
                    <a:pt x="33" y="43"/>
                  </a:cubicBezTo>
                  <a:cubicBezTo>
                    <a:pt x="34" y="45"/>
                    <a:pt x="37" y="45"/>
                    <a:pt x="40" y="45"/>
                  </a:cubicBezTo>
                  <a:cubicBezTo>
                    <a:pt x="44" y="45"/>
                    <a:pt x="50" y="45"/>
                    <a:pt x="54" y="39"/>
                  </a:cubicBezTo>
                  <a:cubicBezTo>
                    <a:pt x="54" y="41"/>
                    <a:pt x="54" y="42"/>
                    <a:pt x="56" y="44"/>
                  </a:cubicBezTo>
                  <a:cubicBezTo>
                    <a:pt x="57" y="45"/>
                    <a:pt x="59" y="45"/>
                    <a:pt x="61" y="45"/>
                  </a:cubicBezTo>
                  <a:cubicBezTo>
                    <a:pt x="66" y="45"/>
                    <a:pt x="72" y="42"/>
                    <a:pt x="75" y="39"/>
                  </a:cubicBezTo>
                  <a:cubicBezTo>
                    <a:pt x="75" y="40"/>
                    <a:pt x="75" y="42"/>
                    <a:pt x="77" y="44"/>
                  </a:cubicBezTo>
                  <a:cubicBezTo>
                    <a:pt x="78" y="45"/>
                    <a:pt x="79" y="45"/>
                    <a:pt x="81" y="45"/>
                  </a:cubicBezTo>
                  <a:cubicBezTo>
                    <a:pt x="87" y="45"/>
                    <a:pt x="92" y="41"/>
                    <a:pt x="95" y="37"/>
                  </a:cubicBezTo>
                  <a:cubicBezTo>
                    <a:pt x="95" y="40"/>
                    <a:pt x="97" y="45"/>
                    <a:pt x="104" y="45"/>
                  </a:cubicBezTo>
                  <a:cubicBezTo>
                    <a:pt x="108" y="45"/>
                    <a:pt x="111" y="43"/>
                    <a:pt x="113" y="41"/>
                  </a:cubicBezTo>
                  <a:cubicBezTo>
                    <a:pt x="114" y="42"/>
                    <a:pt x="115" y="45"/>
                    <a:pt x="119" y="45"/>
                  </a:cubicBezTo>
                  <a:cubicBezTo>
                    <a:pt x="123" y="45"/>
                    <a:pt x="127" y="43"/>
                    <a:pt x="129" y="40"/>
                  </a:cubicBezTo>
                  <a:cubicBezTo>
                    <a:pt x="131" y="44"/>
                    <a:pt x="133" y="45"/>
                    <a:pt x="140" y="45"/>
                  </a:cubicBezTo>
                  <a:cubicBezTo>
                    <a:pt x="147" y="45"/>
                    <a:pt x="152" y="41"/>
                    <a:pt x="153" y="37"/>
                  </a:cubicBezTo>
                  <a:cubicBezTo>
                    <a:pt x="154" y="32"/>
                    <a:pt x="152" y="30"/>
                    <a:pt x="148" y="27"/>
                  </a:cubicBezTo>
                  <a:cubicBezTo>
                    <a:pt x="147" y="27"/>
                    <a:pt x="147" y="27"/>
                    <a:pt x="147" y="27"/>
                  </a:cubicBezTo>
                  <a:cubicBezTo>
                    <a:pt x="146" y="26"/>
                    <a:pt x="146" y="26"/>
                    <a:pt x="146" y="26"/>
                  </a:cubicBezTo>
                  <a:cubicBezTo>
                    <a:pt x="144" y="25"/>
                    <a:pt x="142" y="24"/>
                    <a:pt x="142" y="21"/>
                  </a:cubicBezTo>
                  <a:cubicBezTo>
                    <a:pt x="142" y="19"/>
                    <a:pt x="144" y="18"/>
                    <a:pt x="146" y="18"/>
                  </a:cubicBezTo>
                  <a:cubicBezTo>
                    <a:pt x="148" y="18"/>
                    <a:pt x="149" y="19"/>
                    <a:pt x="149" y="19"/>
                  </a:cubicBezTo>
                  <a:cubicBezTo>
                    <a:pt x="149" y="19"/>
                    <a:pt x="148" y="20"/>
                    <a:pt x="148" y="22"/>
                  </a:cubicBezTo>
                  <a:cubicBezTo>
                    <a:pt x="148" y="23"/>
                    <a:pt x="148" y="24"/>
                    <a:pt x="149" y="24"/>
                  </a:cubicBezTo>
                </a:path>
              </a:pathLst>
            </a:custGeom>
            <a:solidFill>
              <a:srgbClr val="0099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cxnSp>
        <p:nvCxnSpPr>
          <p:cNvPr id="19" name="Straight Connector 18">
            <a:extLst>
              <a:ext uri="{FF2B5EF4-FFF2-40B4-BE49-F238E27FC236}">
                <a16:creationId xmlns:a16="http://schemas.microsoft.com/office/drawing/2014/main" id="{283B5A78-AFA4-4CF4-8F87-D889ECC8654B}"/>
              </a:ext>
            </a:extLst>
          </p:cNvPr>
          <p:cNvCxnSpPr>
            <a:cxnSpLocks/>
          </p:cNvCxnSpPr>
          <p:nvPr userDrawn="1"/>
        </p:nvCxnSpPr>
        <p:spPr>
          <a:xfrm>
            <a:off x="517525" y="5955149"/>
            <a:ext cx="1116012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 Placeholder 2">
            <a:extLst>
              <a:ext uri="{FF2B5EF4-FFF2-40B4-BE49-F238E27FC236}">
                <a16:creationId xmlns:a16="http://schemas.microsoft.com/office/drawing/2014/main" id="{CF761A4E-F867-4388-A88B-C77C4EE07839}"/>
              </a:ext>
            </a:extLst>
          </p:cNvPr>
          <p:cNvSpPr>
            <a:spLocks noGrp="1"/>
          </p:cNvSpPr>
          <p:nvPr>
            <p:ph type="body" idx="1"/>
          </p:nvPr>
        </p:nvSpPr>
        <p:spPr>
          <a:xfrm>
            <a:off x="517587" y="1514477"/>
            <a:ext cx="11160000" cy="4317912"/>
          </a:xfrm>
          <a:prstGeom prst="rect">
            <a:avLst/>
          </a:prstGeom>
        </p:spPr>
        <p:txBody>
          <a:bodyPr vert="horz" lIns="90000" tIns="45720" rIns="90000" bIns="4680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Date Placeholder 3">
            <a:extLst>
              <a:ext uri="{FF2B5EF4-FFF2-40B4-BE49-F238E27FC236}">
                <a16:creationId xmlns:a16="http://schemas.microsoft.com/office/drawing/2014/main" id="{767AB9F6-4F77-4257-A1AC-72F9139568C0}"/>
              </a:ext>
            </a:extLst>
          </p:cNvPr>
          <p:cNvSpPr>
            <a:spLocks noGrp="1"/>
          </p:cNvSpPr>
          <p:nvPr>
            <p:ph type="dt" sz="half" idx="2"/>
          </p:nvPr>
        </p:nvSpPr>
        <p:spPr>
          <a:xfrm>
            <a:off x="1000826" y="6267283"/>
            <a:ext cx="6276273" cy="128016"/>
          </a:xfrm>
          <a:prstGeom prst="rect">
            <a:avLst/>
          </a:prstGeom>
        </p:spPr>
        <p:txBody>
          <a:bodyPr vert="horz" lIns="9144" tIns="45720" rIns="9144" bIns="144000" rtlCol="0" anchor="t"/>
          <a:lstStyle>
            <a:lvl1pPr algn="l">
              <a:defRPr sz="800">
                <a:solidFill>
                  <a:schemeClr val="tx1"/>
                </a:solidFill>
              </a:defRPr>
            </a:lvl1pPr>
          </a:lstStyle>
          <a:p>
            <a:r>
              <a:rPr lang="en-US"/>
              <a:t>31 / Marzo / 2022</a:t>
            </a:r>
            <a:endParaRPr lang="en-US" dirty="0"/>
          </a:p>
        </p:txBody>
      </p:sp>
      <p:sp>
        <p:nvSpPr>
          <p:cNvPr id="22" name="Footer Placeholder 4">
            <a:extLst>
              <a:ext uri="{FF2B5EF4-FFF2-40B4-BE49-F238E27FC236}">
                <a16:creationId xmlns:a16="http://schemas.microsoft.com/office/drawing/2014/main" id="{07177586-902C-41B9-B5D7-7BB36DE1A727}"/>
              </a:ext>
            </a:extLst>
          </p:cNvPr>
          <p:cNvSpPr>
            <a:spLocks noGrp="1"/>
          </p:cNvSpPr>
          <p:nvPr>
            <p:ph type="ftr" sz="quarter" idx="3"/>
          </p:nvPr>
        </p:nvSpPr>
        <p:spPr>
          <a:xfrm>
            <a:off x="1000826" y="6408570"/>
            <a:ext cx="6276273" cy="128016"/>
          </a:xfrm>
          <a:prstGeom prst="rect">
            <a:avLst/>
          </a:prstGeom>
        </p:spPr>
        <p:txBody>
          <a:bodyPr vert="horz" lIns="9144" tIns="45720" rIns="9144" bIns="144000" rtlCol="0" anchor="t"/>
          <a:lstStyle>
            <a:lvl1pPr algn="l">
              <a:defRPr sz="800">
                <a:solidFill>
                  <a:schemeClr val="tx1"/>
                </a:solidFill>
              </a:defRPr>
            </a:lvl1pPr>
          </a:lstStyle>
          <a:p>
            <a:r>
              <a:rPr lang="es-ES"/>
              <a:t>Jornada INSST - ¿Cómo hacer qué?</a:t>
            </a:r>
            <a:endParaRPr lang="en-US" dirty="0"/>
          </a:p>
        </p:txBody>
      </p:sp>
      <p:sp>
        <p:nvSpPr>
          <p:cNvPr id="23" name="Slide Number Placeholder 5">
            <a:extLst>
              <a:ext uri="{FF2B5EF4-FFF2-40B4-BE49-F238E27FC236}">
                <a16:creationId xmlns:a16="http://schemas.microsoft.com/office/drawing/2014/main" id="{6D71AAD0-3506-48B2-9F3E-34B9F9B9687E}"/>
              </a:ext>
            </a:extLst>
          </p:cNvPr>
          <p:cNvSpPr>
            <a:spLocks noGrp="1"/>
          </p:cNvSpPr>
          <p:nvPr>
            <p:ph type="sldNum" sz="quarter" idx="4"/>
          </p:nvPr>
        </p:nvSpPr>
        <p:spPr>
          <a:xfrm>
            <a:off x="501692" y="6272292"/>
            <a:ext cx="336991" cy="274324"/>
          </a:xfrm>
          <a:prstGeom prst="rect">
            <a:avLst/>
          </a:prstGeom>
        </p:spPr>
        <p:txBody>
          <a:bodyPr vert="horz" lIns="0" tIns="0" rIns="0" bIns="0" rtlCol="0" anchor="ctr"/>
          <a:lstStyle>
            <a:lvl1pPr algn="ctr">
              <a:defRPr sz="900">
                <a:solidFill>
                  <a:schemeClr val="tx1"/>
                </a:solidFill>
              </a:defRPr>
            </a:lvl1pPr>
          </a:lstStyle>
          <a:p>
            <a:fld id="{0FB90C2E-4A2E-4FB3-9E31-0E4408463F2B}" type="slidenum">
              <a:rPr lang="en-US" smtClean="0"/>
              <a:pPr/>
              <a:t>‹Nº›</a:t>
            </a:fld>
            <a:endParaRPr lang="en-US" dirty="0"/>
          </a:p>
        </p:txBody>
      </p:sp>
    </p:spTree>
    <p:custDataLst>
      <p:tags r:id="rId41"/>
    </p:custDataLst>
    <p:extLst>
      <p:ext uri="{BB962C8B-B14F-4D97-AF65-F5344CB8AC3E}">
        <p14:creationId xmlns:p14="http://schemas.microsoft.com/office/powerpoint/2010/main" val="262771424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20" r:id="rId9"/>
    <p:sldLayoutId id="2147483671" r:id="rId10"/>
    <p:sldLayoutId id="2147483672" r:id="rId11"/>
    <p:sldLayoutId id="2147483670" r:id="rId12"/>
    <p:sldLayoutId id="2147483669" r:id="rId13"/>
    <p:sldLayoutId id="2147483673" r:id="rId14"/>
    <p:sldLayoutId id="2147483708" r:id="rId15"/>
    <p:sldLayoutId id="2147483721" r:id="rId16"/>
    <p:sldLayoutId id="2147483722" r:id="rId17"/>
    <p:sldLayoutId id="2147483723" r:id="rId18"/>
    <p:sldLayoutId id="2147483724" r:id="rId19"/>
    <p:sldLayoutId id="2147483699" r:id="rId20"/>
    <p:sldLayoutId id="2147483689" r:id="rId21"/>
    <p:sldLayoutId id="2147483725" r:id="rId22"/>
    <p:sldLayoutId id="2147483726" r:id="rId23"/>
    <p:sldLayoutId id="2147483727" r:id="rId24"/>
    <p:sldLayoutId id="2147483676" r:id="rId25"/>
    <p:sldLayoutId id="2147483717" r:id="rId26"/>
    <p:sldLayoutId id="2147483686" r:id="rId27"/>
    <p:sldLayoutId id="2147483687" r:id="rId28"/>
    <p:sldLayoutId id="2147483693" r:id="rId29"/>
    <p:sldLayoutId id="2147483675" r:id="rId30"/>
    <p:sldLayoutId id="2147483677" r:id="rId31"/>
    <p:sldLayoutId id="2147483692" r:id="rId32"/>
    <p:sldLayoutId id="2147483730" r:id="rId33"/>
    <p:sldLayoutId id="2147483729" r:id="rId34"/>
    <p:sldLayoutId id="2147483728" r:id="rId35"/>
    <p:sldLayoutId id="2147483698" r:id="rId36"/>
    <p:sldLayoutId id="2147483696" r:id="rId37"/>
    <p:sldLayoutId id="2147483697" r:id="rId38"/>
    <p:sldLayoutId id="2147483732" r:id="rId39"/>
  </p:sldLayoutIdLst>
  <p:hf hdr="0"/>
  <p:txStyles>
    <p:titleStyle>
      <a:lvl1pPr algn="l" defTabSz="914400" rtl="0" eaLnBrk="1" latinLnBrk="0" hangingPunct="1">
        <a:lnSpc>
          <a:spcPct val="90000"/>
        </a:lnSpc>
        <a:spcBef>
          <a:spcPct val="0"/>
        </a:spcBef>
        <a:buNone/>
        <a:defRPr sz="3000" kern="1200">
          <a:solidFill>
            <a:schemeClr val="tx2"/>
          </a:solidFill>
          <a:latin typeface="+mn-lt"/>
          <a:ea typeface="+mj-ea"/>
          <a:cs typeface="+mj-cs"/>
        </a:defRPr>
      </a:lvl1pPr>
    </p:titleStyle>
    <p:bodyStyle>
      <a:lvl1pPr marL="216000" indent="-216000" algn="l" defTabSz="914400" rtl="0" eaLnBrk="1" latinLnBrk="0" hangingPunct="1">
        <a:lnSpc>
          <a:spcPct val="105000"/>
        </a:lnSpc>
        <a:spcBef>
          <a:spcPts val="1000"/>
        </a:spcBef>
        <a:buClr>
          <a:schemeClr val="tx2"/>
        </a:buClr>
        <a:buFont typeface="Source Sans Pro" panose="020B0503030403020204" pitchFamily="34" charset="0"/>
        <a:buChar char="•"/>
        <a:defRPr sz="1800" kern="1200">
          <a:solidFill>
            <a:schemeClr val="tx1"/>
          </a:solidFill>
          <a:latin typeface="+mn-lt"/>
          <a:ea typeface="+mn-ea"/>
          <a:cs typeface="+mn-cs"/>
        </a:defRPr>
      </a:lvl1pPr>
      <a:lvl2pPr marL="538163" indent="-271463" algn="l" defTabSz="914400" rtl="0" eaLnBrk="1" latinLnBrk="0" hangingPunct="1">
        <a:lnSpc>
          <a:spcPct val="105000"/>
        </a:lnSpc>
        <a:spcBef>
          <a:spcPts val="500"/>
        </a:spcBef>
        <a:buClr>
          <a:schemeClr val="tx1"/>
        </a:buClr>
        <a:buFont typeface="Source Sans Pro" panose="020B0503030403020204" pitchFamily="34" charset="0"/>
        <a:buChar char="–"/>
        <a:defRPr sz="1600" kern="1200">
          <a:solidFill>
            <a:schemeClr val="tx1"/>
          </a:solidFill>
          <a:latin typeface="+mn-lt"/>
          <a:ea typeface="+mn-ea"/>
          <a:cs typeface="+mn-cs"/>
        </a:defRPr>
      </a:lvl2pPr>
      <a:lvl3pPr marL="749300" indent="-209550" algn="l" defTabSz="914400" rtl="0" eaLnBrk="1" latinLnBrk="0" hangingPunct="1">
        <a:lnSpc>
          <a:spcPct val="105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3pPr>
      <a:lvl4pPr marL="958850" indent="-209550" algn="l" defTabSz="914400" rtl="0" eaLnBrk="1" latinLnBrk="0" hangingPunct="1">
        <a:lnSpc>
          <a:spcPct val="105000"/>
        </a:lnSpc>
        <a:spcBef>
          <a:spcPts val="500"/>
        </a:spcBef>
        <a:buClr>
          <a:schemeClr val="tx1"/>
        </a:buClr>
        <a:buFont typeface="Source Sans Pro" panose="020B0503030403020204" pitchFamily="34" charset="0"/>
        <a:buChar char="–"/>
        <a:defRPr sz="1200" kern="1200">
          <a:solidFill>
            <a:schemeClr val="tx1"/>
          </a:solidFill>
          <a:latin typeface="+mn-lt"/>
          <a:ea typeface="+mn-ea"/>
          <a:cs typeface="+mn-cs"/>
        </a:defRPr>
      </a:lvl4pPr>
      <a:lvl5pPr marL="1123950" indent="-165100" algn="l" defTabSz="914400" rtl="0" eaLnBrk="1" latinLnBrk="0" hangingPunct="1">
        <a:lnSpc>
          <a:spcPct val="105000"/>
        </a:lnSpc>
        <a:spcBef>
          <a:spcPts val="500"/>
        </a:spcBef>
        <a:buClr>
          <a:schemeClr val="tx1"/>
        </a:buClr>
        <a:buFont typeface="Source Sans Pro" panose="020B0503030403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4" userDrawn="1">
          <p15:clr>
            <a:srgbClr val="F26B43"/>
          </p15:clr>
        </p15:guide>
        <p15:guide id="3" pos="325" userDrawn="1">
          <p15:clr>
            <a:srgbClr val="F26B43"/>
          </p15:clr>
        </p15:guide>
        <p15:guide id="4" pos="7355" userDrawn="1">
          <p15:clr>
            <a:srgbClr val="F26B43"/>
          </p15:clr>
        </p15:guide>
        <p15:guide id="9" orient="horz" pos="282" userDrawn="1">
          <p15:clr>
            <a:srgbClr val="F26B43"/>
          </p15:clr>
        </p15:guide>
        <p15:guide id="10" orient="horz" pos="954" userDrawn="1">
          <p15:clr>
            <a:srgbClr val="F26B43"/>
          </p15:clr>
        </p15:guide>
        <p15:guide id="11" orient="horz" pos="3674" userDrawn="1">
          <p15:clr>
            <a:srgbClr val="F26B43"/>
          </p15:clr>
        </p15:guide>
        <p15:guide id="12" orient="horz" pos="61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1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6.png"/><Relationship Id="rId7"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65.jpg"/><Relationship Id="rId11" Type="http://schemas.openxmlformats.org/officeDocument/2006/relationships/image" Target="../media/image29.jpg"/><Relationship Id="rId5" Type="http://schemas.openxmlformats.org/officeDocument/2006/relationships/image" Target="../media/image64.png"/><Relationship Id="rId10" Type="http://schemas.openxmlformats.org/officeDocument/2006/relationships/image" Target="../media/image69.jpeg"/><Relationship Id="rId4" Type="http://schemas.openxmlformats.org/officeDocument/2006/relationships/image" Target="../media/image63.png"/><Relationship Id="rId9" Type="http://schemas.openxmlformats.org/officeDocument/2006/relationships/image" Target="../media/image68.jpeg"/></Relationships>
</file>

<file path=ppt/slides/_rels/slide11.xml.rels><?xml version="1.0" encoding="UTF-8" standalone="yes"?>
<Relationships xmlns="http://schemas.openxmlformats.org/package/2006/relationships"><Relationship Id="rId8" Type="http://schemas.openxmlformats.org/officeDocument/2006/relationships/image" Target="../media/image72.jpg"/><Relationship Id="rId13" Type="http://schemas.openxmlformats.org/officeDocument/2006/relationships/image" Target="../media/image29.jpg"/><Relationship Id="rId3" Type="http://schemas.openxmlformats.org/officeDocument/2006/relationships/image" Target="../media/image46.png"/><Relationship Id="rId7" Type="http://schemas.openxmlformats.org/officeDocument/2006/relationships/image" Target="../media/image71.jpg"/><Relationship Id="rId12" Type="http://schemas.openxmlformats.org/officeDocument/2006/relationships/image" Target="../media/image69.jpe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70.png"/><Relationship Id="rId11" Type="http://schemas.openxmlformats.org/officeDocument/2006/relationships/image" Target="../media/image75.jpg"/><Relationship Id="rId5" Type="http://schemas.openxmlformats.org/officeDocument/2006/relationships/image" Target="../media/image64.png"/><Relationship Id="rId10" Type="http://schemas.openxmlformats.org/officeDocument/2006/relationships/image" Target="../media/image74.png"/><Relationship Id="rId4" Type="http://schemas.openxmlformats.org/officeDocument/2006/relationships/image" Target="../media/image63.png"/><Relationship Id="rId9" Type="http://schemas.openxmlformats.org/officeDocument/2006/relationships/image" Target="../media/image73.jpeg"/></Relationships>
</file>

<file path=ppt/slides/_rels/slide1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47.png"/><Relationship Id="rId7"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2.png"/><Relationship Id="rId7" Type="http://schemas.openxmlformats.org/officeDocument/2006/relationships/image" Target="../media/image27.png"/><Relationship Id="rId2" Type="http://schemas.openxmlformats.org/officeDocument/2006/relationships/image" Target="../media/image50.jfif"/><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9.jp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62.svg"/><Relationship Id="rId2" Type="http://schemas.openxmlformats.org/officeDocument/2006/relationships/image" Target="../media/image93.png"/><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96.png"/><Relationship Id="rId4" Type="http://schemas.openxmlformats.org/officeDocument/2006/relationships/image" Target="../media/image95.png"/></Relationships>
</file>

<file path=ppt/slides/_rels/slide1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99.png"/><Relationship Id="rId1" Type="http://schemas.openxmlformats.org/officeDocument/2006/relationships/slideLayout" Target="../slideLayouts/slideLayout1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42.xml"/></Relationships>
</file>

<file path=ppt/slides/_rels/slide2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tags" Target="../tags/tag44.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2.xml"/><Relationship Id="rId7"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ags" Target="../tags/tag4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emf"/><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21.jpg"/><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5.jpg"/><Relationship Id="rId5" Type="http://schemas.openxmlformats.org/officeDocument/2006/relationships/image" Target="../media/image24.jpg"/><Relationship Id="rId10" Type="http://schemas.openxmlformats.org/officeDocument/2006/relationships/image" Target="../media/image29.jpg"/><Relationship Id="rId4" Type="http://schemas.openxmlformats.org/officeDocument/2006/relationships/image" Target="../media/image23.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5.xml"/><Relationship Id="rId7" Type="http://schemas.openxmlformats.org/officeDocument/2006/relationships/image" Target="../media/image32.sv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31.png"/><Relationship Id="rId5" Type="http://schemas.openxmlformats.org/officeDocument/2006/relationships/image" Target="../media/image30.wmf"/><Relationship Id="rId10" Type="http://schemas.openxmlformats.org/officeDocument/2006/relationships/image" Target="../media/image35.emf"/><Relationship Id="rId4" Type="http://schemas.openxmlformats.org/officeDocument/2006/relationships/oleObject" Target="http://www.youtube.com/watch?v=EpeJb0PyFvg&amp;feature=youtu.be" TargetMode="External"/><Relationship Id="rId9" Type="http://schemas.openxmlformats.org/officeDocument/2006/relationships/image" Target="../media/image34.svg"/></Relationships>
</file>

<file path=ppt/slides/_rels/slide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12.xml"/><Relationship Id="rId6" Type="http://schemas.openxmlformats.org/officeDocument/2006/relationships/image" Target="../media/image40.png"/><Relationship Id="rId11" Type="http://schemas.microsoft.com/office/2007/relationships/hdphoto" Target="../media/hdphoto1.wdp"/><Relationship Id="rId5" Type="http://schemas.openxmlformats.org/officeDocument/2006/relationships/image" Target="../media/image39.jpg"/><Relationship Id="rId10" Type="http://schemas.openxmlformats.org/officeDocument/2006/relationships/image" Target="../media/image44.png"/><Relationship Id="rId4" Type="http://schemas.openxmlformats.org/officeDocument/2006/relationships/image" Target="../media/image38.gif"/><Relationship Id="rId9" Type="http://schemas.openxmlformats.org/officeDocument/2006/relationships/image" Target="../media/image4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18" Type="http://schemas.openxmlformats.org/officeDocument/2006/relationships/image" Target="../media/image61.png"/><Relationship Id="rId3" Type="http://schemas.openxmlformats.org/officeDocument/2006/relationships/image" Target="../media/image46.png"/><Relationship Id="rId7" Type="http://schemas.openxmlformats.org/officeDocument/2006/relationships/image" Target="../media/image50.jfif"/><Relationship Id="rId12" Type="http://schemas.openxmlformats.org/officeDocument/2006/relationships/image" Target="../media/image55.png"/><Relationship Id="rId17" Type="http://schemas.openxmlformats.org/officeDocument/2006/relationships/image" Target="../media/image60.svg"/><Relationship Id="rId2" Type="http://schemas.openxmlformats.org/officeDocument/2006/relationships/image" Target="../media/image45.jpeg"/><Relationship Id="rId16" Type="http://schemas.openxmlformats.org/officeDocument/2006/relationships/image" Target="../media/image59.png"/><Relationship Id="rId1" Type="http://schemas.openxmlformats.org/officeDocument/2006/relationships/slideLayout" Target="../slideLayouts/slideLayout12.xml"/><Relationship Id="rId6" Type="http://schemas.openxmlformats.org/officeDocument/2006/relationships/image" Target="../media/image49.svg"/><Relationship Id="rId11" Type="http://schemas.openxmlformats.org/officeDocument/2006/relationships/image" Target="../media/image54.svg"/><Relationship Id="rId5" Type="http://schemas.openxmlformats.org/officeDocument/2006/relationships/image" Target="../media/image48.png"/><Relationship Id="rId15" Type="http://schemas.openxmlformats.org/officeDocument/2006/relationships/image" Target="../media/image58.svg"/><Relationship Id="rId10" Type="http://schemas.openxmlformats.org/officeDocument/2006/relationships/image" Target="../media/image53.png"/><Relationship Id="rId19" Type="http://schemas.openxmlformats.org/officeDocument/2006/relationships/image" Target="../media/image62.svg"/><Relationship Id="rId4" Type="http://schemas.openxmlformats.org/officeDocument/2006/relationships/image" Target="../media/image47.png"/><Relationship Id="rId9" Type="http://schemas.openxmlformats.org/officeDocument/2006/relationships/image" Target="../media/image52.svg"/><Relationship Id="rId1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BC52A6C-728F-403B-9117-2E179198E90D}"/>
              </a:ext>
            </a:extLst>
          </p:cNvPr>
          <p:cNvPicPr>
            <a:picLocks noGrp="1" noChangeAspect="1"/>
          </p:cNvPicPr>
          <p:nvPr>
            <p:ph type="pic" sz="quarter" idx="10"/>
          </p:nvPr>
        </p:nvPicPr>
        <p:blipFill>
          <a:blip r:embed="rId3"/>
          <a:srcRect t="17" b="17"/>
          <a:stretch>
            <a:fillRect/>
          </a:stretch>
        </p:blipFill>
        <p:spPr/>
      </p:pic>
      <p:sp>
        <p:nvSpPr>
          <p:cNvPr id="8" name="Picture Placeholder 7">
            <a:extLst>
              <a:ext uri="{FF2B5EF4-FFF2-40B4-BE49-F238E27FC236}">
                <a16:creationId xmlns:a16="http://schemas.microsoft.com/office/drawing/2014/main" id="{8395FA02-F06B-42FF-AC7C-1C93FADF9AF9}"/>
              </a:ext>
            </a:extLst>
          </p:cNvPr>
          <p:cNvSpPr>
            <a:spLocks noGrp="1"/>
          </p:cNvSpPr>
          <p:nvPr>
            <p:ph type="pic" sz="quarter" idx="13"/>
          </p:nvPr>
        </p:nvSpPr>
        <p:spPr/>
      </p:sp>
      <p:sp>
        <p:nvSpPr>
          <p:cNvPr id="7" name="Subtitle 6">
            <a:extLst>
              <a:ext uri="{FF2B5EF4-FFF2-40B4-BE49-F238E27FC236}">
                <a16:creationId xmlns:a16="http://schemas.microsoft.com/office/drawing/2014/main" id="{86FC1339-1B64-4E2A-A543-86B98944902F}"/>
              </a:ext>
            </a:extLst>
          </p:cNvPr>
          <p:cNvSpPr>
            <a:spLocks noGrp="1"/>
          </p:cNvSpPr>
          <p:nvPr>
            <p:ph type="subTitle" idx="1"/>
          </p:nvPr>
        </p:nvSpPr>
        <p:spPr/>
        <p:txBody>
          <a:bodyPr/>
          <a:lstStyle/>
          <a:p>
            <a:r>
              <a:rPr lang="en-IN" dirty="0"/>
              <a:t>Jorge Ortiz Malfey – Atlas Copco</a:t>
            </a:r>
          </a:p>
          <a:p>
            <a:r>
              <a:rPr lang="en-IN" dirty="0"/>
              <a:t>March 2022</a:t>
            </a:r>
          </a:p>
        </p:txBody>
      </p:sp>
      <p:sp>
        <p:nvSpPr>
          <p:cNvPr id="6" name="Title 5">
            <a:extLst>
              <a:ext uri="{FF2B5EF4-FFF2-40B4-BE49-F238E27FC236}">
                <a16:creationId xmlns:a16="http://schemas.microsoft.com/office/drawing/2014/main" id="{96BBE95A-8915-45CB-9040-14239C7E6893}"/>
              </a:ext>
            </a:extLst>
          </p:cNvPr>
          <p:cNvSpPr>
            <a:spLocks noGrp="1"/>
          </p:cNvSpPr>
          <p:nvPr>
            <p:ph type="ctrTitle"/>
          </p:nvPr>
        </p:nvSpPr>
        <p:spPr/>
        <p:txBody>
          <a:bodyPr/>
          <a:lstStyle/>
          <a:p>
            <a:r>
              <a:rPr lang="en-IN" dirty="0"/>
              <a:t>Comunicación y </a:t>
            </a:r>
            <a:r>
              <a:rPr lang="en-IN" dirty="0" err="1"/>
              <a:t>Participación</a:t>
            </a:r>
            <a:r>
              <a:rPr lang="en-IN" dirty="0"/>
              <a:t> </a:t>
            </a:r>
            <a:r>
              <a:rPr lang="en-IN" dirty="0" err="1"/>
              <a:t>en</a:t>
            </a:r>
            <a:r>
              <a:rPr lang="en-IN" dirty="0"/>
              <a:t> </a:t>
            </a:r>
            <a:br>
              <a:rPr lang="en-IN" dirty="0"/>
            </a:br>
            <a:r>
              <a:rPr lang="en-IN" dirty="0"/>
              <a:t>Atlas Copco </a:t>
            </a:r>
            <a:br>
              <a:rPr lang="en-IN" dirty="0"/>
            </a:br>
            <a:r>
              <a:rPr lang="en-IN" dirty="0"/>
              <a:t>Product Company  Zaragoza</a:t>
            </a:r>
          </a:p>
        </p:txBody>
      </p:sp>
      <p:sp>
        <p:nvSpPr>
          <p:cNvPr id="9" name="Picture Placeholder 8">
            <a:extLst>
              <a:ext uri="{FF2B5EF4-FFF2-40B4-BE49-F238E27FC236}">
                <a16:creationId xmlns:a16="http://schemas.microsoft.com/office/drawing/2014/main" id="{41272370-ED8B-4D98-83A9-083AA5D58110}"/>
              </a:ext>
            </a:extLst>
          </p:cNvPr>
          <p:cNvSpPr>
            <a:spLocks noGrp="1"/>
          </p:cNvSpPr>
          <p:nvPr>
            <p:ph type="pic" sz="quarter" idx="16"/>
          </p:nvPr>
        </p:nvSpPr>
        <p:spPr>
          <a:xfrm>
            <a:off x="10300763" y="451051"/>
            <a:ext cx="1371243" cy="900000"/>
          </a:xfrm>
        </p:spPr>
      </p:sp>
    </p:spTree>
    <p:custDataLst>
      <p:tags r:id="rId1"/>
    </p:custDataLst>
    <p:extLst>
      <p:ext uri="{BB962C8B-B14F-4D97-AF65-F5344CB8AC3E}">
        <p14:creationId xmlns:p14="http://schemas.microsoft.com/office/powerpoint/2010/main" val="111372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C3C4AF7-3F22-42F9-846C-4F659DCED8AE}"/>
              </a:ext>
            </a:extLst>
          </p:cNvPr>
          <p:cNvSpPr/>
          <p:nvPr/>
        </p:nvSpPr>
        <p:spPr bwMode="gray">
          <a:xfrm>
            <a:off x="9989030" y="1974939"/>
            <a:ext cx="2202969" cy="650118"/>
          </a:xfrm>
          <a:prstGeom prst="rect">
            <a:avLst/>
          </a:prstGeom>
          <a:solidFill>
            <a:srgbClr val="F68D7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r>
              <a:rPr lang="es-ES" sz="1400" dirty="0"/>
              <a:t>Vision: Cero lesiones</a:t>
            </a:r>
            <a:endParaRPr lang="en-US" sz="1400" dirty="0"/>
          </a:p>
        </p:txBody>
      </p:sp>
      <p:sp>
        <p:nvSpPr>
          <p:cNvPr id="21" name="Rectangle 20">
            <a:extLst>
              <a:ext uri="{FF2B5EF4-FFF2-40B4-BE49-F238E27FC236}">
                <a16:creationId xmlns:a16="http://schemas.microsoft.com/office/drawing/2014/main" id="{7BA406C3-DA70-4B76-95AE-0F3BEEF5AB74}"/>
              </a:ext>
            </a:extLst>
          </p:cNvPr>
          <p:cNvSpPr/>
          <p:nvPr/>
        </p:nvSpPr>
        <p:spPr bwMode="gray">
          <a:xfrm>
            <a:off x="9988569" y="2614698"/>
            <a:ext cx="2202969" cy="3334290"/>
          </a:xfrm>
          <a:prstGeom prst="rect">
            <a:avLst/>
          </a:prstGeom>
          <a:solidFill>
            <a:srgbClr val="F68D7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a:p>
        </p:txBody>
      </p:sp>
      <p:sp>
        <p:nvSpPr>
          <p:cNvPr id="3" name="Date Placeholder 2"/>
          <p:cNvSpPr>
            <a:spLocks noGrp="1"/>
          </p:cNvSpPr>
          <p:nvPr>
            <p:ph type="dt" sz="half" idx="10"/>
          </p:nvPr>
        </p:nvSpPr>
        <p:spPr>
          <a:xfrm>
            <a:off x="1476083" y="6086447"/>
            <a:ext cx="6276273" cy="97459"/>
          </a:xfrm>
        </p:spPr>
        <p:txBody>
          <a:bodyPr/>
          <a:lstStyle/>
          <a:p>
            <a:r>
              <a:rPr lang="en-US"/>
              <a:t>07/Abril/2022</a:t>
            </a:r>
            <a:endParaRPr lang="en-US" dirty="0"/>
          </a:p>
        </p:txBody>
      </p:sp>
      <p:sp>
        <p:nvSpPr>
          <p:cNvPr id="4" name="Footer Placeholder 3"/>
          <p:cNvSpPr>
            <a:spLocks noGrp="1"/>
          </p:cNvSpPr>
          <p:nvPr>
            <p:ph type="ftr" sz="quarter" idx="11"/>
          </p:nvPr>
        </p:nvSpPr>
        <p:spPr>
          <a:xfrm>
            <a:off x="1476083" y="6227734"/>
            <a:ext cx="6276273" cy="97459"/>
          </a:xfrm>
        </p:spPr>
        <p:txBody>
          <a:bodyPr/>
          <a:lstStyle/>
          <a:p>
            <a:r>
              <a:rPr lang="es-ES"/>
              <a:t>Ergonomia Sostenible / Sustainable Ergonomics</a:t>
            </a:r>
            <a:endParaRPr lang="en-US" dirty="0"/>
          </a:p>
        </p:txBody>
      </p:sp>
      <p:sp>
        <p:nvSpPr>
          <p:cNvPr id="6" name="Título 6">
            <a:extLst>
              <a:ext uri="{FF2B5EF4-FFF2-40B4-BE49-F238E27FC236}">
                <a16:creationId xmlns:a16="http://schemas.microsoft.com/office/drawing/2014/main" id="{5C5271DB-4CED-40C7-9511-F72AE8F49AF1}"/>
              </a:ext>
            </a:extLst>
          </p:cNvPr>
          <p:cNvSpPr>
            <a:spLocks noGrp="1"/>
          </p:cNvSpPr>
          <p:nvPr>
            <p:ph type="title"/>
          </p:nvPr>
        </p:nvSpPr>
        <p:spPr>
          <a:xfrm>
            <a:off x="514666" y="385801"/>
            <a:ext cx="11157095" cy="525401"/>
          </a:xfrm>
        </p:spPr>
        <p:txBody>
          <a:bodyPr/>
          <a:lstStyle/>
          <a:p>
            <a:r>
              <a:rPr lang="en-US" dirty="0"/>
              <a:t>1.- SEGURIDAD: Cero </a:t>
            </a:r>
            <a:r>
              <a:rPr lang="en-US" dirty="0" err="1"/>
              <a:t>Lesiones</a:t>
            </a:r>
            <a:r>
              <a:rPr lang="en-US" dirty="0"/>
              <a:t>. Safety Promoters</a:t>
            </a:r>
            <a:br>
              <a:rPr lang="en-US" dirty="0"/>
            </a:br>
            <a:endParaRPr lang="en-US" dirty="0"/>
          </a:p>
        </p:txBody>
      </p:sp>
      <p:sp>
        <p:nvSpPr>
          <p:cNvPr id="61" name="Slide Number Placeholder 4"/>
          <p:cNvSpPr txBox="1">
            <a:spLocks/>
          </p:cNvSpPr>
          <p:nvPr/>
        </p:nvSpPr>
        <p:spPr>
          <a:xfrm>
            <a:off x="514666" y="6086447"/>
            <a:ext cx="306912" cy="241517"/>
          </a:xfrm>
          <a:prstGeom prst="rect">
            <a:avLst/>
          </a:prstGeom>
          <a:solidFill>
            <a:srgbClr val="E6E7E8"/>
          </a:solidFill>
        </p:spPr>
        <p:txBody>
          <a:bodyPr vert="horz" lIns="0" tIns="0" rIns="0" bIns="0" rtlCol="0" anchor="ctr"/>
          <a:lstStyle>
            <a:defPPr>
              <a:defRPr lang="en-US"/>
            </a:defPPr>
            <a:lvl1pPr marL="0" algn="ctr" defTabSz="914400" rtl="0" eaLnBrk="1" latinLnBrk="0" hangingPunct="1">
              <a:defRPr sz="900" kern="1200">
                <a:solidFill>
                  <a:schemeClr val="tx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FB90C2E-4A2E-4FB3-9E31-0E4408463F2B}" type="slidenum">
              <a:rPr lang="en-US" smtClean="0"/>
              <a:pPr/>
              <a:t>10</a:t>
            </a:fld>
            <a:endParaRPr lang="en-US" dirty="0"/>
          </a:p>
        </p:txBody>
      </p:sp>
      <p:pic>
        <p:nvPicPr>
          <p:cNvPr id="5" name="Picture 4"/>
          <p:cNvPicPr>
            <a:picLocks noChangeAspect="1"/>
          </p:cNvPicPr>
          <p:nvPr/>
        </p:nvPicPr>
        <p:blipFill rotWithShape="1">
          <a:blip r:embed="rId3"/>
          <a:srcRect l="34401" t="37483" r="43900" b="46185"/>
          <a:stretch/>
        </p:blipFill>
        <p:spPr>
          <a:xfrm>
            <a:off x="6861451" y="2133794"/>
            <a:ext cx="2829683" cy="1198025"/>
          </a:xfrm>
          <a:prstGeom prst="rect">
            <a:avLst/>
          </a:prstGeom>
        </p:spPr>
      </p:pic>
      <p:sp>
        <p:nvSpPr>
          <p:cNvPr id="11" name="Rectangle 10">
            <a:extLst>
              <a:ext uri="{FF2B5EF4-FFF2-40B4-BE49-F238E27FC236}">
                <a16:creationId xmlns:a16="http://schemas.microsoft.com/office/drawing/2014/main" id="{34EF52E4-A32C-49CF-B967-ED5E8C634253}"/>
              </a:ext>
            </a:extLst>
          </p:cNvPr>
          <p:cNvSpPr/>
          <p:nvPr/>
        </p:nvSpPr>
        <p:spPr>
          <a:xfrm>
            <a:off x="9988800" y="0"/>
            <a:ext cx="2203200" cy="1976338"/>
          </a:xfrm>
          <a:prstGeom prst="rect">
            <a:avLst/>
          </a:prstGeom>
          <a:solidFill>
            <a:srgbClr val="F6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Isosceles Triangle 11">
            <a:extLst>
              <a:ext uri="{FF2B5EF4-FFF2-40B4-BE49-F238E27FC236}">
                <a16:creationId xmlns:a16="http://schemas.microsoft.com/office/drawing/2014/main" id="{16473E84-A4D0-449F-8032-1BC5A68E2E64}"/>
              </a:ext>
            </a:extLst>
          </p:cNvPr>
          <p:cNvSpPr/>
          <p:nvPr/>
        </p:nvSpPr>
        <p:spPr>
          <a:xfrm rot="10800000">
            <a:off x="10929211" y="-20979"/>
            <a:ext cx="262856" cy="1418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TextBox 12">
            <a:extLst>
              <a:ext uri="{FF2B5EF4-FFF2-40B4-BE49-F238E27FC236}">
                <a16:creationId xmlns:a16="http://schemas.microsoft.com/office/drawing/2014/main" id="{39823CDF-7E7D-4BD7-9341-A35F94BA64E3}"/>
              </a:ext>
            </a:extLst>
          </p:cNvPr>
          <p:cNvSpPr txBox="1"/>
          <p:nvPr/>
        </p:nvSpPr>
        <p:spPr>
          <a:xfrm>
            <a:off x="10106823" y="80228"/>
            <a:ext cx="1907631" cy="1815882"/>
          </a:xfrm>
          <a:prstGeom prst="rect">
            <a:avLst/>
          </a:prstGeom>
          <a:noFill/>
        </p:spPr>
        <p:txBody>
          <a:bodyPr wrap="square" rtlCol="0">
            <a:spAutoFit/>
          </a:bodyPr>
          <a:lstStyle/>
          <a:p>
            <a:pPr algn="ctr"/>
            <a:r>
              <a:rPr lang="es-ES" sz="1600" dirty="0">
                <a:solidFill>
                  <a:schemeClr val="bg1"/>
                </a:solidFill>
                <a:ea typeface="Open Sans" panose="020B0606030504020204" pitchFamily="34" charset="0"/>
                <a:cs typeface="Open Sans" panose="020B0606030504020204" pitchFamily="34" charset="0"/>
              </a:rPr>
              <a:t>Programa propio de Seguridad para mejorar las condiciones de trabajo y alcanzar el objetivo de cero lesiones</a:t>
            </a:r>
          </a:p>
        </p:txBody>
      </p:sp>
      <p:graphicFrame>
        <p:nvGraphicFramePr>
          <p:cNvPr id="15" name="Table 14">
            <a:extLst>
              <a:ext uri="{FF2B5EF4-FFF2-40B4-BE49-F238E27FC236}">
                <a16:creationId xmlns:a16="http://schemas.microsoft.com/office/drawing/2014/main" id="{FF402382-E4BF-479A-ACE1-752420D1B7CB}"/>
              </a:ext>
            </a:extLst>
          </p:cNvPr>
          <p:cNvGraphicFramePr>
            <a:graphicFrameLocks noGrp="1"/>
          </p:cNvGraphicFramePr>
          <p:nvPr/>
        </p:nvGraphicFramePr>
        <p:xfrm>
          <a:off x="9988338" y="3304560"/>
          <a:ext cx="2203200" cy="2279148"/>
        </p:xfrm>
        <a:graphic>
          <a:graphicData uri="http://schemas.openxmlformats.org/drawingml/2006/table">
            <a:tbl>
              <a:tblPr firstRow="1" bandRow="1">
                <a:tableStyleId>{C083E6E3-FA7D-4D7B-A595-EF9225AFEA82}</a:tableStyleId>
              </a:tblPr>
              <a:tblGrid>
                <a:gridCol w="2203200">
                  <a:extLst>
                    <a:ext uri="{9D8B030D-6E8A-4147-A177-3AD203B41FA5}">
                      <a16:colId xmlns:a16="http://schemas.microsoft.com/office/drawing/2014/main" val="1654807630"/>
                    </a:ext>
                  </a:extLst>
                </a:gridCol>
              </a:tblGrid>
              <a:tr h="281031">
                <a:tc>
                  <a:txBody>
                    <a:bodyPr/>
                    <a:lstStyle/>
                    <a:p>
                      <a:pPr algn="ctr"/>
                      <a:r>
                        <a:rPr lang="es-ES" sz="1400" b="0" dirty="0"/>
                        <a:t>Métricas</a:t>
                      </a:r>
                    </a:p>
                  </a:txBody>
                  <a:tcPr/>
                </a:tc>
                <a:extLst>
                  <a:ext uri="{0D108BD9-81ED-4DB2-BD59-A6C34878D82A}">
                    <a16:rowId xmlns:a16="http://schemas.microsoft.com/office/drawing/2014/main" val="1970799526"/>
                  </a:ext>
                </a:extLst>
              </a:tr>
              <a:tr h="2810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00" dirty="0"/>
                        <a:t>Pirámide Seguridad equilibrada</a:t>
                      </a:r>
                    </a:p>
                  </a:txBody>
                  <a:tcPr/>
                </a:tc>
                <a:extLst>
                  <a:ext uri="{0D108BD9-81ED-4DB2-BD59-A6C34878D82A}">
                    <a16:rowId xmlns:a16="http://schemas.microsoft.com/office/drawing/2014/main" val="1622344477"/>
                  </a:ext>
                </a:extLst>
              </a:tr>
              <a:tr h="3002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err="1">
                          <a:solidFill>
                            <a:schemeClr val="tx1"/>
                          </a:solidFill>
                        </a:rPr>
                        <a:t>Casi</a:t>
                      </a:r>
                      <a:r>
                        <a:rPr lang="en-US" sz="1000" kern="1200" dirty="0">
                          <a:solidFill>
                            <a:schemeClr val="tx1"/>
                          </a:solidFill>
                        </a:rPr>
                        <a:t> accidents &gt; </a:t>
                      </a:r>
                      <a:r>
                        <a:rPr lang="en-US" sz="1000" kern="1200" dirty="0" err="1">
                          <a:solidFill>
                            <a:schemeClr val="tx1"/>
                          </a:solidFill>
                        </a:rPr>
                        <a:t>Lesiones</a:t>
                      </a:r>
                      <a:r>
                        <a:rPr lang="en-US" sz="1000" kern="1200" dirty="0">
                          <a:solidFill>
                            <a:schemeClr val="tx1"/>
                          </a:solidFill>
                        </a:rPr>
                        <a:t> </a:t>
                      </a:r>
                      <a:r>
                        <a:rPr lang="en-US" sz="1000" kern="1200" dirty="0" err="1">
                          <a:solidFill>
                            <a:schemeClr val="tx1"/>
                          </a:solidFill>
                        </a:rPr>
                        <a:t>menores</a:t>
                      </a:r>
                      <a:endParaRPr lang="es-ES" sz="1000" kern="1200" dirty="0">
                        <a:solidFill>
                          <a:schemeClr val="tx1"/>
                        </a:solidFill>
                        <a:latin typeface="+mn-lt"/>
                        <a:ea typeface="+mn-ea"/>
                        <a:cs typeface="+mn-cs"/>
                      </a:endParaRPr>
                    </a:p>
                  </a:txBody>
                  <a:tcPr/>
                </a:tc>
                <a:extLst>
                  <a:ext uri="{0D108BD9-81ED-4DB2-BD59-A6C34878D82A}">
                    <a16:rowId xmlns:a16="http://schemas.microsoft.com/office/drawing/2014/main" val="2907158059"/>
                  </a:ext>
                </a:extLst>
              </a:tr>
              <a:tr h="3002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err="1">
                          <a:solidFill>
                            <a:schemeClr val="tx1"/>
                          </a:solidFill>
                        </a:rPr>
                        <a:t>Lesiones</a:t>
                      </a:r>
                      <a:r>
                        <a:rPr lang="en-US" sz="1000" kern="1200" dirty="0">
                          <a:solidFill>
                            <a:schemeClr val="tx1"/>
                          </a:solidFill>
                        </a:rPr>
                        <a:t> </a:t>
                      </a:r>
                      <a:r>
                        <a:rPr lang="en-US" sz="1000" kern="1200" dirty="0" err="1">
                          <a:solidFill>
                            <a:schemeClr val="tx1"/>
                          </a:solidFill>
                        </a:rPr>
                        <a:t>menores</a:t>
                      </a:r>
                      <a:r>
                        <a:rPr lang="en-US" sz="1000" kern="1200" dirty="0">
                          <a:solidFill>
                            <a:schemeClr val="tx1"/>
                          </a:solidFill>
                        </a:rPr>
                        <a:t> &gt; </a:t>
                      </a:r>
                      <a:r>
                        <a:rPr lang="en-US" sz="1000" kern="1200" dirty="0" err="1">
                          <a:solidFill>
                            <a:schemeClr val="tx1"/>
                          </a:solidFill>
                        </a:rPr>
                        <a:t>Lesiones</a:t>
                      </a:r>
                      <a:r>
                        <a:rPr lang="en-US" sz="1000" kern="1200" dirty="0">
                          <a:solidFill>
                            <a:schemeClr val="tx1"/>
                          </a:solidFill>
                        </a:rPr>
                        <a:t> </a:t>
                      </a:r>
                      <a:r>
                        <a:rPr lang="en-US" sz="1000" kern="1200" dirty="0" err="1">
                          <a:solidFill>
                            <a:schemeClr val="tx1"/>
                          </a:solidFill>
                        </a:rPr>
                        <a:t>registrables</a:t>
                      </a:r>
                      <a:endParaRPr lang="es-ES" sz="1000" kern="1200" dirty="0">
                        <a:solidFill>
                          <a:schemeClr val="tx1"/>
                        </a:solidFill>
                        <a:latin typeface="+mn-lt"/>
                        <a:ea typeface="+mn-ea"/>
                        <a:cs typeface="+mn-cs"/>
                      </a:endParaRPr>
                    </a:p>
                  </a:txBody>
                  <a:tcPr/>
                </a:tc>
                <a:extLst>
                  <a:ext uri="{0D108BD9-81ED-4DB2-BD59-A6C34878D82A}">
                    <a16:rowId xmlns:a16="http://schemas.microsoft.com/office/drawing/2014/main" val="337777229"/>
                  </a:ext>
                </a:extLst>
              </a:tr>
              <a:tr h="3002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00" dirty="0"/>
                        <a:t>Número de Observaciones de riesgo</a:t>
                      </a:r>
                    </a:p>
                  </a:txBody>
                  <a:tcPr/>
                </a:tc>
                <a:extLst>
                  <a:ext uri="{0D108BD9-81ED-4DB2-BD59-A6C34878D82A}">
                    <a16:rowId xmlns:a16="http://schemas.microsoft.com/office/drawing/2014/main" val="1614566369"/>
                  </a:ext>
                </a:extLst>
              </a:tr>
              <a:tr h="3002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00" dirty="0" err="1"/>
                        <a:t>Nº</a:t>
                      </a:r>
                      <a:r>
                        <a:rPr lang="es-ES" sz="1000" dirty="0"/>
                        <a:t> de accidentes registrables por millón horas trabajadas</a:t>
                      </a:r>
                    </a:p>
                  </a:txBody>
                  <a:tcPr/>
                </a:tc>
                <a:extLst>
                  <a:ext uri="{0D108BD9-81ED-4DB2-BD59-A6C34878D82A}">
                    <a16:rowId xmlns:a16="http://schemas.microsoft.com/office/drawing/2014/main" val="3263610516"/>
                  </a:ext>
                </a:extLst>
              </a:tr>
              <a:tr h="3002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00" dirty="0"/>
                        <a:t>Resultados INSIGHT</a:t>
                      </a:r>
                    </a:p>
                  </a:txBody>
                  <a:tcPr/>
                </a:tc>
                <a:extLst>
                  <a:ext uri="{0D108BD9-81ED-4DB2-BD59-A6C34878D82A}">
                    <a16:rowId xmlns:a16="http://schemas.microsoft.com/office/drawing/2014/main" val="2672274544"/>
                  </a:ext>
                </a:extLst>
              </a:tr>
            </a:tbl>
          </a:graphicData>
        </a:graphic>
      </p:graphicFrame>
      <p:pic>
        <p:nvPicPr>
          <p:cNvPr id="16" name="Picture 140">
            <a:extLst>
              <a:ext uri="{FF2B5EF4-FFF2-40B4-BE49-F238E27FC236}">
                <a16:creationId xmlns:a16="http://schemas.microsoft.com/office/drawing/2014/main" id="{11001E06-AF03-4022-8508-0D06B0F2B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8103" y="2733924"/>
            <a:ext cx="432000" cy="432000"/>
          </a:xfrm>
          <a:prstGeom prst="rect">
            <a:avLst/>
          </a:prstGeom>
        </p:spPr>
      </p:pic>
      <p:pic>
        <p:nvPicPr>
          <p:cNvPr id="18" name="Picture 144">
            <a:extLst>
              <a:ext uri="{FF2B5EF4-FFF2-40B4-BE49-F238E27FC236}">
                <a16:creationId xmlns:a16="http://schemas.microsoft.com/office/drawing/2014/main" id="{FDE8CF2E-D17B-4180-9A8C-9446C41155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92067" y="2733924"/>
            <a:ext cx="432000" cy="432000"/>
          </a:xfrm>
          <a:prstGeom prst="rect">
            <a:avLst/>
          </a:prstGeom>
        </p:spPr>
      </p:pic>
      <p:sp>
        <p:nvSpPr>
          <p:cNvPr id="26" name="TextBox 25">
            <a:extLst>
              <a:ext uri="{FF2B5EF4-FFF2-40B4-BE49-F238E27FC236}">
                <a16:creationId xmlns:a16="http://schemas.microsoft.com/office/drawing/2014/main" id="{E951F9BB-2667-47B4-B302-7215FDEA9A85}"/>
              </a:ext>
            </a:extLst>
          </p:cNvPr>
          <p:cNvSpPr txBox="1"/>
          <p:nvPr/>
        </p:nvSpPr>
        <p:spPr bwMode="gray">
          <a:xfrm>
            <a:off x="514666" y="1071830"/>
            <a:ext cx="4869057" cy="2092881"/>
          </a:xfrm>
          <a:prstGeom prst="rect">
            <a:avLst/>
          </a:prstGeom>
          <a:noFill/>
        </p:spPr>
        <p:txBody>
          <a:bodyPr wrap="square" lIns="91440" tIns="45720" rIns="91440" bIns="45720" rtlCol="0" anchor="t">
            <a:spAutoFit/>
          </a:bodyPr>
          <a:lstStyle/>
          <a:p>
            <a:pPr marL="342900" indent="-342900">
              <a:spcBef>
                <a:spcPts val="400"/>
              </a:spcBef>
              <a:buFont typeface="Arial" panose="020B0604020202020204" pitchFamily="34" charset="0"/>
              <a:buChar char="•"/>
            </a:pPr>
            <a:r>
              <a:rPr lang="es-ES" sz="2400" dirty="0"/>
              <a:t>Mejora de las condiciones de trabajo</a:t>
            </a:r>
          </a:p>
          <a:p>
            <a:pPr marL="342900" indent="-342900">
              <a:spcBef>
                <a:spcPts val="400"/>
              </a:spcBef>
              <a:buFont typeface="Arial" panose="020B0604020202020204" pitchFamily="34" charset="0"/>
              <a:buChar char="•"/>
            </a:pPr>
            <a:r>
              <a:rPr lang="es-ES" sz="2400" dirty="0"/>
              <a:t>Concienciación. </a:t>
            </a:r>
          </a:p>
          <a:p>
            <a:pPr marL="342900" indent="-342900">
              <a:spcBef>
                <a:spcPts val="400"/>
              </a:spcBef>
              <a:buFont typeface="Arial" panose="020B0604020202020204" pitchFamily="34" charset="0"/>
              <a:buChar char="•"/>
            </a:pPr>
            <a:r>
              <a:rPr lang="es-ES" sz="2400" dirty="0"/>
              <a:t>Comunicación y Participación</a:t>
            </a:r>
          </a:p>
          <a:p>
            <a:pPr marL="342900" indent="-342900">
              <a:spcBef>
                <a:spcPts val="400"/>
              </a:spcBef>
              <a:buFont typeface="Arial" panose="020B0604020202020204" pitchFamily="34" charset="0"/>
              <a:buChar char="•"/>
            </a:pPr>
            <a:r>
              <a:rPr lang="es-ES" sz="2400" dirty="0"/>
              <a:t>Formación</a:t>
            </a:r>
            <a:endParaRPr lang="es-ES" sz="2400" dirty="0">
              <a:cs typeface="Calibri"/>
            </a:endParaRPr>
          </a:p>
        </p:txBody>
      </p:sp>
      <p:grpSp>
        <p:nvGrpSpPr>
          <p:cNvPr id="8" name="Group 7">
            <a:extLst>
              <a:ext uri="{FF2B5EF4-FFF2-40B4-BE49-F238E27FC236}">
                <a16:creationId xmlns:a16="http://schemas.microsoft.com/office/drawing/2014/main" id="{41C06E0D-2290-4BB3-A503-F7AF8E598913}"/>
              </a:ext>
            </a:extLst>
          </p:cNvPr>
          <p:cNvGrpSpPr/>
          <p:nvPr/>
        </p:nvGrpSpPr>
        <p:grpSpPr>
          <a:xfrm>
            <a:off x="3376551" y="3656829"/>
            <a:ext cx="4570221" cy="2117091"/>
            <a:chOff x="6080090" y="4063229"/>
            <a:chExt cx="4223088" cy="1761491"/>
          </a:xfrm>
        </p:grpSpPr>
        <p:pic>
          <p:nvPicPr>
            <p:cNvPr id="42" name="Marcador de posición de imagen 11" descr="Imagen que contiene persona, hombre, sostener, parado&#10;&#10;Descripción generada automáticamente">
              <a:extLst>
                <a:ext uri="{FF2B5EF4-FFF2-40B4-BE49-F238E27FC236}">
                  <a16:creationId xmlns:a16="http://schemas.microsoft.com/office/drawing/2014/main" id="{CCD8F98B-D21E-41D3-8B14-156D038F596D}"/>
                </a:ext>
              </a:extLst>
            </p:cNvPr>
            <p:cNvPicPr>
              <a:picLocks noChangeAspect="1"/>
            </p:cNvPicPr>
            <p:nvPr/>
          </p:nvPicPr>
          <p:blipFill>
            <a:blip r:embed="rId6"/>
            <a:srcRect l="6832" r="6832"/>
            <a:stretch>
              <a:fillRect/>
            </a:stretch>
          </p:blipFill>
          <p:spPr>
            <a:xfrm>
              <a:off x="6080090" y="4063573"/>
              <a:ext cx="3292516" cy="1761147"/>
            </a:xfrm>
            <a:prstGeom prst="rect">
              <a:avLst/>
            </a:prstGeom>
            <a:ln>
              <a:solidFill>
                <a:schemeClr val="accent1"/>
              </a:solidFill>
            </a:ln>
          </p:spPr>
        </p:pic>
        <p:sp>
          <p:nvSpPr>
            <p:cNvPr id="28" name="TextBox 27">
              <a:extLst>
                <a:ext uri="{FF2B5EF4-FFF2-40B4-BE49-F238E27FC236}">
                  <a16:creationId xmlns:a16="http://schemas.microsoft.com/office/drawing/2014/main" id="{D5AE58CF-548D-4C9C-84DB-8E675682FC77}"/>
                </a:ext>
              </a:extLst>
            </p:cNvPr>
            <p:cNvSpPr txBox="1"/>
            <p:nvPr/>
          </p:nvSpPr>
          <p:spPr bwMode="gray">
            <a:xfrm>
              <a:off x="7403750" y="4063229"/>
              <a:ext cx="2899428" cy="246221"/>
            </a:xfrm>
            <a:prstGeom prst="rect">
              <a:avLst/>
            </a:prstGeom>
            <a:noFill/>
          </p:spPr>
          <p:txBody>
            <a:bodyPr wrap="square">
              <a:spAutoFit/>
            </a:bodyPr>
            <a:lstStyle/>
            <a:p>
              <a:pPr marL="0" indent="0" algn="ctr">
                <a:buNone/>
              </a:pPr>
              <a:r>
                <a:rPr lang="en-US" sz="1000" b="1" dirty="0">
                  <a:solidFill>
                    <a:schemeClr val="bg1"/>
                  </a:solidFill>
                </a:rPr>
                <a:t>Safety Promoters</a:t>
              </a:r>
            </a:p>
          </p:txBody>
        </p:sp>
      </p:grpSp>
      <p:pic>
        <p:nvPicPr>
          <p:cNvPr id="24" name="Imagen 24">
            <a:extLst>
              <a:ext uri="{FF2B5EF4-FFF2-40B4-BE49-F238E27FC236}">
                <a16:creationId xmlns:a16="http://schemas.microsoft.com/office/drawing/2014/main" id="{D6B1AA3A-B9A6-43C4-9203-32F576B4115D}"/>
              </a:ext>
            </a:extLst>
          </p:cNvPr>
          <p:cNvPicPr>
            <a:picLocks noChangeAspect="1"/>
          </p:cNvPicPr>
          <p:nvPr/>
        </p:nvPicPr>
        <p:blipFill>
          <a:blip r:embed="rId7"/>
          <a:stretch>
            <a:fillRect/>
          </a:stretch>
        </p:blipFill>
        <p:spPr>
          <a:xfrm>
            <a:off x="516467" y="3653530"/>
            <a:ext cx="2861733" cy="2124807"/>
          </a:xfrm>
          <a:prstGeom prst="rect">
            <a:avLst/>
          </a:prstGeom>
          <a:ln>
            <a:solidFill>
              <a:schemeClr val="tx2"/>
            </a:solidFill>
          </a:ln>
        </p:spPr>
      </p:pic>
      <p:pic>
        <p:nvPicPr>
          <p:cNvPr id="7" name="Imagen 8" descr="Imagen que contiene persona, niño, grande, grupo&#10;&#10;Descripción generada automáticamente">
            <a:extLst>
              <a:ext uri="{FF2B5EF4-FFF2-40B4-BE49-F238E27FC236}">
                <a16:creationId xmlns:a16="http://schemas.microsoft.com/office/drawing/2014/main" id="{3E55E6FB-87DA-4D88-B03F-23C76FBEA69A}"/>
              </a:ext>
            </a:extLst>
          </p:cNvPr>
          <p:cNvPicPr>
            <a:picLocks noChangeAspect="1"/>
          </p:cNvPicPr>
          <p:nvPr/>
        </p:nvPicPr>
        <p:blipFill rotWithShape="1">
          <a:blip r:embed="rId8"/>
          <a:srcRect t="855" b="10152"/>
          <a:stretch/>
        </p:blipFill>
        <p:spPr>
          <a:xfrm>
            <a:off x="6934200" y="4475357"/>
            <a:ext cx="2827866" cy="1299972"/>
          </a:xfrm>
          <a:prstGeom prst="rect">
            <a:avLst/>
          </a:prstGeom>
        </p:spPr>
      </p:pic>
      <p:pic>
        <p:nvPicPr>
          <p:cNvPr id="1028" name="Picture 4">
            <a:extLst>
              <a:ext uri="{FF2B5EF4-FFF2-40B4-BE49-F238E27FC236}">
                <a16:creationId xmlns:a16="http://schemas.microsoft.com/office/drawing/2014/main" id="{AD7AD0D5-C974-435D-858D-2AEDD521682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0750" t="31893" r="18084" b="38705"/>
          <a:stretch/>
        </p:blipFill>
        <p:spPr bwMode="auto">
          <a:xfrm>
            <a:off x="6932337" y="3649828"/>
            <a:ext cx="2827947" cy="83024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D17185B0-561C-4F6C-989D-CA194BC40B42}"/>
              </a:ext>
            </a:extLst>
          </p:cNvPr>
          <p:cNvSpPr/>
          <p:nvPr/>
        </p:nvSpPr>
        <p:spPr bwMode="gray">
          <a:xfrm>
            <a:off x="9989029" y="5485275"/>
            <a:ext cx="2202969" cy="470321"/>
          </a:xfrm>
          <a:prstGeom prst="rect">
            <a:avLst/>
          </a:prstGeom>
          <a:solidFill>
            <a:srgbClr val="F68D7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r>
              <a:rPr lang="es-ES" sz="1200" dirty="0">
                <a:cs typeface="Calibri"/>
              </a:rPr>
              <a:t>Prioridad: </a:t>
            </a:r>
          </a:p>
          <a:p>
            <a:pPr algn="ctr">
              <a:lnSpc>
                <a:spcPct val="95000"/>
              </a:lnSpc>
              <a:spcBef>
                <a:spcPts val="400"/>
              </a:spcBef>
            </a:pPr>
            <a:r>
              <a:rPr lang="es-ES" sz="1200" dirty="0">
                <a:cs typeface="Calibri"/>
              </a:rPr>
              <a:t>Seguridad &amp; Bienestar</a:t>
            </a:r>
          </a:p>
        </p:txBody>
      </p:sp>
      <p:grpSp>
        <p:nvGrpSpPr>
          <p:cNvPr id="29" name="Group 28">
            <a:extLst>
              <a:ext uri="{FF2B5EF4-FFF2-40B4-BE49-F238E27FC236}">
                <a16:creationId xmlns:a16="http://schemas.microsoft.com/office/drawing/2014/main" id="{1462C7F0-461D-47BA-8F4D-6B6BE7528DF6}"/>
              </a:ext>
            </a:extLst>
          </p:cNvPr>
          <p:cNvGrpSpPr/>
          <p:nvPr/>
        </p:nvGrpSpPr>
        <p:grpSpPr>
          <a:xfrm>
            <a:off x="5466588" y="830478"/>
            <a:ext cx="4405957" cy="1362617"/>
            <a:chOff x="5466588" y="830478"/>
            <a:chExt cx="4405957" cy="1362617"/>
          </a:xfrm>
        </p:grpSpPr>
        <p:grpSp>
          <p:nvGrpSpPr>
            <p:cNvPr id="30" name="Group 29">
              <a:extLst>
                <a:ext uri="{FF2B5EF4-FFF2-40B4-BE49-F238E27FC236}">
                  <a16:creationId xmlns:a16="http://schemas.microsoft.com/office/drawing/2014/main" id="{E507E430-5EFA-46D1-B04D-F04E55DC72AB}"/>
                </a:ext>
              </a:extLst>
            </p:cNvPr>
            <p:cNvGrpSpPr/>
            <p:nvPr/>
          </p:nvGrpSpPr>
          <p:grpSpPr>
            <a:xfrm>
              <a:off x="5662270" y="997976"/>
              <a:ext cx="4210275" cy="1195119"/>
              <a:chOff x="386670" y="852385"/>
              <a:chExt cx="4210275" cy="1195119"/>
            </a:xfrm>
          </p:grpSpPr>
          <p:pic>
            <p:nvPicPr>
              <p:cNvPr id="32" name="Picture 2" descr="Huge stride forward in quality and compliance as Rock Fall Safety Boots are  accredited to ISO 45001 by the Lloyds Register - Rock Fall Safety Footwear">
                <a:extLst>
                  <a:ext uri="{FF2B5EF4-FFF2-40B4-BE49-F238E27FC236}">
                    <a16:creationId xmlns:a16="http://schemas.microsoft.com/office/drawing/2014/main" id="{27A2EA93-E6FC-4AD1-B130-92D907F86FD3}"/>
                  </a:ext>
                </a:extLst>
              </p:cNvPr>
              <p:cNvPicPr>
                <a:picLocks noChangeAspect="1" noChangeArrowheads="1"/>
              </p:cNvPicPr>
              <p:nvPr/>
            </p:nvPicPr>
            <p:blipFill>
              <a:blip r:embed="rId10">
                <a:clrChange>
                  <a:clrFrom>
                    <a:srgbClr val="FFFEFC"/>
                  </a:clrFrom>
                  <a:clrTo>
                    <a:srgbClr val="FFFEFC">
                      <a:alpha val="0"/>
                    </a:srgbClr>
                  </a:clrTo>
                </a:clrChange>
                <a:extLst>
                  <a:ext uri="{28A0092B-C50C-407E-A947-70E740481C1C}">
                    <a14:useLocalDpi xmlns:a14="http://schemas.microsoft.com/office/drawing/2010/main" val="0"/>
                  </a:ext>
                </a:extLst>
              </a:blip>
              <a:srcRect/>
              <a:stretch>
                <a:fillRect/>
              </a:stretch>
            </p:blipFill>
            <p:spPr bwMode="auto">
              <a:xfrm>
                <a:off x="386670" y="955030"/>
                <a:ext cx="1558800" cy="1092474"/>
              </a:xfrm>
              <a:prstGeom prst="rect">
                <a:avLst/>
              </a:prstGeom>
              <a:solidFill>
                <a:schemeClr val="bg1"/>
              </a:solidFill>
            </p:spPr>
          </p:pic>
          <p:sp>
            <p:nvSpPr>
              <p:cNvPr id="33" name="CuadroTexto 31">
                <a:extLst>
                  <a:ext uri="{FF2B5EF4-FFF2-40B4-BE49-F238E27FC236}">
                    <a16:creationId xmlns:a16="http://schemas.microsoft.com/office/drawing/2014/main" id="{0D91F779-A75D-4ABB-B507-CE533F9CA76A}"/>
                  </a:ext>
                </a:extLst>
              </p:cNvPr>
              <p:cNvSpPr txBox="1"/>
              <p:nvPr/>
            </p:nvSpPr>
            <p:spPr>
              <a:xfrm>
                <a:off x="1908621" y="852385"/>
                <a:ext cx="2688324" cy="830997"/>
              </a:xfrm>
              <a:prstGeom prst="rect">
                <a:avLst/>
              </a:prstGeom>
              <a:noFill/>
            </p:spPr>
            <p:txBody>
              <a:bodyPr wrap="square" rtlCol="0">
                <a:spAutoFit/>
              </a:bodyPr>
              <a:lstStyle/>
              <a:p>
                <a:r>
                  <a:rPr lang="en-US" sz="1600" b="1" dirty="0"/>
                  <a:t>ISO 45001:2018 </a:t>
                </a:r>
                <a:r>
                  <a:rPr lang="en-US" sz="1600" dirty="0"/>
                  <a:t>Sistema de Gestión de Seguridad y Salud </a:t>
                </a:r>
                <a:r>
                  <a:rPr lang="en-US" sz="1600" dirty="0" err="1"/>
                  <a:t>Ocupacional</a:t>
                </a:r>
                <a:r>
                  <a:rPr lang="en-US" sz="1600" dirty="0"/>
                  <a:t> </a:t>
                </a:r>
                <a:r>
                  <a:rPr lang="en-US" sz="1600" dirty="0" err="1"/>
                  <a:t>desde</a:t>
                </a:r>
                <a:r>
                  <a:rPr lang="en-US" sz="1600" dirty="0"/>
                  <a:t>  2018. </a:t>
                </a:r>
              </a:p>
            </p:txBody>
          </p:sp>
        </p:grpSp>
        <p:pic>
          <p:nvPicPr>
            <p:cNvPr id="31" name="Picture 30" descr="Text&#10;&#10;Description automatically generated with medium confidence">
              <a:extLst>
                <a:ext uri="{FF2B5EF4-FFF2-40B4-BE49-F238E27FC236}">
                  <a16:creationId xmlns:a16="http://schemas.microsoft.com/office/drawing/2014/main" id="{F3E80B43-9741-4775-AB67-61B4D03F90B8}"/>
                </a:ext>
              </a:extLst>
            </p:cNvPr>
            <p:cNvPicPr>
              <a:picLocks noChangeAspect="1"/>
            </p:cNvPicPr>
            <p:nvPr/>
          </p:nvPicPr>
          <p:blipFill>
            <a:blip r:embed="rId11">
              <a:clrChange>
                <a:clrFrom>
                  <a:srgbClr val="FEFEFE"/>
                </a:clrFrom>
                <a:clrTo>
                  <a:srgbClr val="FEFEFE">
                    <a:alpha val="0"/>
                  </a:srgbClr>
                </a:clrTo>
              </a:clrChange>
            </a:blip>
            <a:stretch>
              <a:fillRect/>
            </a:stretch>
          </p:blipFill>
          <p:spPr>
            <a:xfrm>
              <a:off x="5466588" y="830478"/>
              <a:ext cx="1762296" cy="1258326"/>
            </a:xfrm>
            <a:prstGeom prst="rect">
              <a:avLst/>
            </a:prstGeom>
            <a:solidFill>
              <a:schemeClr val="bg1"/>
            </a:solidFill>
          </p:spPr>
        </p:pic>
      </p:grpSp>
    </p:spTree>
    <p:extLst>
      <p:ext uri="{BB962C8B-B14F-4D97-AF65-F5344CB8AC3E}">
        <p14:creationId xmlns:p14="http://schemas.microsoft.com/office/powerpoint/2010/main" val="128636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553F3DA-1544-4CED-B78F-6C999B9F3847}"/>
              </a:ext>
            </a:extLst>
          </p:cNvPr>
          <p:cNvSpPr/>
          <p:nvPr/>
        </p:nvSpPr>
        <p:spPr bwMode="gray">
          <a:xfrm>
            <a:off x="9988569" y="2602666"/>
            <a:ext cx="2202969" cy="333429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a:p>
        </p:txBody>
      </p:sp>
      <p:sp>
        <p:nvSpPr>
          <p:cNvPr id="3" name="Date Placeholder 2"/>
          <p:cNvSpPr>
            <a:spLocks noGrp="1"/>
          </p:cNvSpPr>
          <p:nvPr>
            <p:ph type="dt" sz="half" idx="10"/>
          </p:nvPr>
        </p:nvSpPr>
        <p:spPr>
          <a:xfrm>
            <a:off x="1476083" y="6086447"/>
            <a:ext cx="6276273" cy="97459"/>
          </a:xfrm>
        </p:spPr>
        <p:txBody>
          <a:bodyPr/>
          <a:lstStyle/>
          <a:p>
            <a:r>
              <a:rPr lang="en-US"/>
              <a:t>07/Abril/2022</a:t>
            </a:r>
            <a:endParaRPr lang="en-US" dirty="0"/>
          </a:p>
        </p:txBody>
      </p:sp>
      <p:sp>
        <p:nvSpPr>
          <p:cNvPr id="4" name="Footer Placeholder 3"/>
          <p:cNvSpPr>
            <a:spLocks noGrp="1"/>
          </p:cNvSpPr>
          <p:nvPr>
            <p:ph type="ftr" sz="quarter" idx="11"/>
          </p:nvPr>
        </p:nvSpPr>
        <p:spPr>
          <a:xfrm>
            <a:off x="1476083" y="6227734"/>
            <a:ext cx="6276273" cy="97459"/>
          </a:xfrm>
        </p:spPr>
        <p:txBody>
          <a:bodyPr/>
          <a:lstStyle/>
          <a:p>
            <a:r>
              <a:rPr lang="es-ES"/>
              <a:t>Ergonomia Sostenible / Sustainable Ergonomics</a:t>
            </a:r>
            <a:endParaRPr lang="en-US" dirty="0"/>
          </a:p>
        </p:txBody>
      </p:sp>
      <p:sp>
        <p:nvSpPr>
          <p:cNvPr id="6" name="Título 6">
            <a:extLst>
              <a:ext uri="{FF2B5EF4-FFF2-40B4-BE49-F238E27FC236}">
                <a16:creationId xmlns:a16="http://schemas.microsoft.com/office/drawing/2014/main" id="{5C5271DB-4CED-40C7-9511-F72AE8F49AF1}"/>
              </a:ext>
            </a:extLst>
          </p:cNvPr>
          <p:cNvSpPr>
            <a:spLocks noGrp="1"/>
          </p:cNvSpPr>
          <p:nvPr>
            <p:ph type="title"/>
          </p:nvPr>
        </p:nvSpPr>
        <p:spPr/>
        <p:txBody>
          <a:bodyPr/>
          <a:lstStyle/>
          <a:p>
            <a:r>
              <a:rPr lang="en-US" dirty="0"/>
              <a:t>2.- SALUD - Sustainable Lifestyle</a:t>
            </a:r>
          </a:p>
        </p:txBody>
      </p:sp>
      <p:sp>
        <p:nvSpPr>
          <p:cNvPr id="61" name="Slide Number Placeholder 4"/>
          <p:cNvSpPr txBox="1">
            <a:spLocks/>
          </p:cNvSpPr>
          <p:nvPr/>
        </p:nvSpPr>
        <p:spPr>
          <a:xfrm>
            <a:off x="514666" y="6086447"/>
            <a:ext cx="306912" cy="241517"/>
          </a:xfrm>
          <a:prstGeom prst="rect">
            <a:avLst/>
          </a:prstGeom>
          <a:solidFill>
            <a:srgbClr val="E6E7E8"/>
          </a:solidFill>
        </p:spPr>
        <p:txBody>
          <a:bodyPr vert="horz" lIns="0" tIns="0" rIns="0" bIns="0" rtlCol="0" anchor="ctr"/>
          <a:lstStyle>
            <a:defPPr>
              <a:defRPr lang="en-US"/>
            </a:defPPr>
            <a:lvl1pPr marL="0" algn="ctr" defTabSz="914400" rtl="0" eaLnBrk="1" latinLnBrk="0" hangingPunct="1">
              <a:defRPr sz="900" kern="1200">
                <a:solidFill>
                  <a:schemeClr val="tx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FB90C2E-4A2E-4FB3-9E31-0E4408463F2B}" type="slidenum">
              <a:rPr lang="en-US" smtClean="0"/>
              <a:pPr/>
              <a:t>11</a:t>
            </a:fld>
            <a:endParaRPr lang="en-US" dirty="0"/>
          </a:p>
        </p:txBody>
      </p:sp>
      <p:sp>
        <p:nvSpPr>
          <p:cNvPr id="14" name="Rectangle 13">
            <a:extLst>
              <a:ext uri="{FF2B5EF4-FFF2-40B4-BE49-F238E27FC236}">
                <a16:creationId xmlns:a16="http://schemas.microsoft.com/office/drawing/2014/main" id="{FA0AE222-E23D-446F-8618-04F8A6726E82}"/>
              </a:ext>
            </a:extLst>
          </p:cNvPr>
          <p:cNvSpPr/>
          <p:nvPr/>
        </p:nvSpPr>
        <p:spPr>
          <a:xfrm>
            <a:off x="9991732" y="-27319"/>
            <a:ext cx="2203200" cy="1976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Isosceles Triangle 14">
            <a:extLst>
              <a:ext uri="{FF2B5EF4-FFF2-40B4-BE49-F238E27FC236}">
                <a16:creationId xmlns:a16="http://schemas.microsoft.com/office/drawing/2014/main" id="{1C7B969B-3442-481A-83CF-2A602826AD9F}"/>
              </a:ext>
            </a:extLst>
          </p:cNvPr>
          <p:cNvSpPr/>
          <p:nvPr/>
        </p:nvSpPr>
        <p:spPr>
          <a:xfrm rot="10800000">
            <a:off x="10958085" y="5542"/>
            <a:ext cx="262856" cy="14185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5">
            <a:extLst>
              <a:ext uri="{FF2B5EF4-FFF2-40B4-BE49-F238E27FC236}">
                <a16:creationId xmlns:a16="http://schemas.microsoft.com/office/drawing/2014/main" id="{D767E039-6E19-49D7-953F-2BFC88A92A83}"/>
              </a:ext>
            </a:extLst>
          </p:cNvPr>
          <p:cNvSpPr txBox="1"/>
          <p:nvPr/>
        </p:nvSpPr>
        <p:spPr>
          <a:xfrm>
            <a:off x="10047441" y="503518"/>
            <a:ext cx="1972594" cy="1323439"/>
          </a:xfrm>
          <a:prstGeom prst="rect">
            <a:avLst/>
          </a:prstGeom>
          <a:noFill/>
        </p:spPr>
        <p:txBody>
          <a:bodyPr wrap="square" rtlCol="0">
            <a:spAutoFit/>
          </a:bodyPr>
          <a:lstStyle/>
          <a:p>
            <a:pPr algn="ctr"/>
            <a:r>
              <a:rPr lang="en-US" sz="1600" dirty="0">
                <a:solidFill>
                  <a:schemeClr val="bg1"/>
                </a:solidFill>
                <a:ea typeface="Open Sans" panose="020B0606030504020204" pitchFamily="34" charset="0"/>
                <a:cs typeface="Open Sans" panose="020B0606030504020204" pitchFamily="34" charset="0"/>
              </a:rPr>
              <a:t>Programa </a:t>
            </a:r>
            <a:r>
              <a:rPr lang="en-US" sz="1600" dirty="0" err="1">
                <a:solidFill>
                  <a:schemeClr val="bg1"/>
                </a:solidFill>
                <a:ea typeface="Open Sans" panose="020B0606030504020204" pitchFamily="34" charset="0"/>
                <a:cs typeface="Open Sans" panose="020B0606030504020204" pitchFamily="34" charset="0"/>
              </a:rPr>
              <a:t>propio</a:t>
            </a:r>
            <a:r>
              <a:rPr lang="en-US" sz="1600" dirty="0">
                <a:solidFill>
                  <a:schemeClr val="bg1"/>
                </a:solidFill>
                <a:ea typeface="Open Sans" panose="020B0606030504020204" pitchFamily="34" charset="0"/>
                <a:cs typeface="Open Sans" panose="020B0606030504020204" pitchFamily="34" charset="0"/>
              </a:rPr>
              <a:t> para </a:t>
            </a:r>
            <a:r>
              <a:rPr lang="en-US" sz="1600" dirty="0" err="1">
                <a:solidFill>
                  <a:schemeClr val="bg1"/>
                </a:solidFill>
                <a:ea typeface="Open Sans" panose="020B0606030504020204" pitchFamily="34" charset="0"/>
                <a:cs typeface="Open Sans" panose="020B0606030504020204" pitchFamily="34" charset="0"/>
              </a:rPr>
              <a:t>promover</a:t>
            </a:r>
            <a:r>
              <a:rPr lang="en-US" sz="1600" dirty="0">
                <a:solidFill>
                  <a:schemeClr val="bg1"/>
                </a:solidFill>
                <a:ea typeface="Open Sans" panose="020B0606030504020204" pitchFamily="34" charset="0"/>
                <a:cs typeface="Open Sans" panose="020B0606030504020204" pitchFamily="34" charset="0"/>
              </a:rPr>
              <a:t> la </a:t>
            </a:r>
            <a:r>
              <a:rPr lang="en-US" sz="1600" dirty="0" err="1">
                <a:solidFill>
                  <a:schemeClr val="bg1"/>
                </a:solidFill>
                <a:ea typeface="Open Sans" panose="020B0606030504020204" pitchFamily="34" charset="0"/>
                <a:cs typeface="Open Sans" panose="020B0606030504020204" pitchFamily="34" charset="0"/>
              </a:rPr>
              <a:t>salud</a:t>
            </a:r>
            <a:r>
              <a:rPr lang="en-US" sz="1600" dirty="0">
                <a:solidFill>
                  <a:schemeClr val="bg1"/>
                </a:solidFill>
                <a:ea typeface="Open Sans" panose="020B0606030504020204" pitchFamily="34" charset="0"/>
                <a:cs typeface="Open Sans" panose="020B0606030504020204" pitchFamily="34" charset="0"/>
              </a:rPr>
              <a:t> de los </a:t>
            </a:r>
            <a:r>
              <a:rPr lang="en-US" sz="1600" dirty="0" err="1">
                <a:solidFill>
                  <a:schemeClr val="bg1"/>
                </a:solidFill>
                <a:ea typeface="Open Sans" panose="020B0606030504020204" pitchFamily="34" charset="0"/>
                <a:cs typeface="Open Sans" panose="020B0606030504020204" pitchFamily="34" charset="0"/>
              </a:rPr>
              <a:t>trabajadores</a:t>
            </a:r>
            <a:r>
              <a:rPr lang="en-US" sz="1600" dirty="0">
                <a:solidFill>
                  <a:schemeClr val="bg1"/>
                </a:solidFill>
                <a:ea typeface="Open Sans" panose="020B0606030504020204" pitchFamily="34" charset="0"/>
                <a:cs typeface="Open Sans" panose="020B0606030504020204" pitchFamily="34" charset="0"/>
              </a:rPr>
              <a:t> </a:t>
            </a:r>
            <a:r>
              <a:rPr lang="en-US" sz="1600" dirty="0" err="1">
                <a:solidFill>
                  <a:schemeClr val="bg1"/>
                </a:solidFill>
                <a:ea typeface="Open Sans" panose="020B0606030504020204" pitchFamily="34" charset="0"/>
                <a:cs typeface="Open Sans" panose="020B0606030504020204" pitchFamily="34" charset="0"/>
              </a:rPr>
              <a:t>en</a:t>
            </a:r>
            <a:r>
              <a:rPr lang="en-US" sz="1600" dirty="0">
                <a:solidFill>
                  <a:schemeClr val="bg1"/>
                </a:solidFill>
                <a:ea typeface="Open Sans" panose="020B0606030504020204" pitchFamily="34" charset="0"/>
                <a:cs typeface="Open Sans" panose="020B0606030504020204" pitchFamily="34" charset="0"/>
              </a:rPr>
              <a:t> la </a:t>
            </a:r>
            <a:r>
              <a:rPr lang="en-US" sz="1600" dirty="0" err="1">
                <a:solidFill>
                  <a:schemeClr val="bg1"/>
                </a:solidFill>
                <a:ea typeface="Open Sans" panose="020B0606030504020204" pitchFamily="34" charset="0"/>
                <a:cs typeface="Open Sans" panose="020B0606030504020204" pitchFamily="34" charset="0"/>
              </a:rPr>
              <a:t>empresa</a:t>
            </a:r>
            <a:endParaRPr lang="en-US" sz="1600" dirty="0">
              <a:solidFill>
                <a:schemeClr val="bg1"/>
              </a:solidFill>
              <a:ea typeface="Open Sans" panose="020B0606030504020204" pitchFamily="34" charset="0"/>
              <a:cs typeface="Open Sans" panose="020B0606030504020204" pitchFamily="34" charset="0"/>
            </a:endParaRPr>
          </a:p>
        </p:txBody>
      </p:sp>
      <p:pic>
        <p:nvPicPr>
          <p:cNvPr id="5" name="Picture 4"/>
          <p:cNvPicPr>
            <a:picLocks noChangeAspect="1"/>
          </p:cNvPicPr>
          <p:nvPr/>
        </p:nvPicPr>
        <p:blipFill rotWithShape="1">
          <a:blip r:embed="rId3"/>
          <a:srcRect l="56552" t="37483" r="21523" b="46147"/>
          <a:stretch/>
        </p:blipFill>
        <p:spPr>
          <a:xfrm>
            <a:off x="6645988" y="2319645"/>
            <a:ext cx="3109621" cy="1305957"/>
          </a:xfrm>
          <a:prstGeom prst="rect">
            <a:avLst/>
          </a:prstGeom>
        </p:spPr>
      </p:pic>
      <p:graphicFrame>
        <p:nvGraphicFramePr>
          <p:cNvPr id="11" name="Table 10"/>
          <p:cNvGraphicFramePr>
            <a:graphicFrameLocks noGrp="1"/>
          </p:cNvGraphicFramePr>
          <p:nvPr/>
        </p:nvGraphicFramePr>
        <p:xfrm>
          <a:off x="9982207" y="3274766"/>
          <a:ext cx="2191168" cy="1978869"/>
        </p:xfrm>
        <a:graphic>
          <a:graphicData uri="http://schemas.openxmlformats.org/drawingml/2006/table">
            <a:tbl>
              <a:tblPr firstRow="1" bandRow="1">
                <a:tableStyleId>{3B4B98B0-60AC-42C2-AFA5-B58CD77FA1E5}</a:tableStyleId>
              </a:tblPr>
              <a:tblGrid>
                <a:gridCol w="2191168">
                  <a:extLst>
                    <a:ext uri="{9D8B030D-6E8A-4147-A177-3AD203B41FA5}">
                      <a16:colId xmlns:a16="http://schemas.microsoft.com/office/drawing/2014/main" val="1654807630"/>
                    </a:ext>
                  </a:extLst>
                </a:gridCol>
              </a:tblGrid>
              <a:tr h="281031">
                <a:tc>
                  <a:txBody>
                    <a:bodyPr/>
                    <a:lstStyle/>
                    <a:p>
                      <a:pPr algn="ctr"/>
                      <a:r>
                        <a:rPr lang="es-ES" sz="1400" b="0" dirty="0"/>
                        <a:t>Métricas</a:t>
                      </a:r>
                    </a:p>
                  </a:txBody>
                  <a:tcPr/>
                </a:tc>
                <a:extLst>
                  <a:ext uri="{0D108BD9-81ED-4DB2-BD59-A6C34878D82A}">
                    <a16:rowId xmlns:a16="http://schemas.microsoft.com/office/drawing/2014/main" val="1970799526"/>
                  </a:ext>
                </a:extLst>
              </a:tr>
              <a:tr h="2810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00" dirty="0"/>
                        <a:t>KPIs Vigilancia de la Salud</a:t>
                      </a:r>
                    </a:p>
                  </a:txBody>
                  <a:tcPr/>
                </a:tc>
                <a:extLst>
                  <a:ext uri="{0D108BD9-81ED-4DB2-BD59-A6C34878D82A}">
                    <a16:rowId xmlns:a16="http://schemas.microsoft.com/office/drawing/2014/main" val="1622344477"/>
                  </a:ext>
                </a:extLst>
              </a:tr>
              <a:tr h="300279">
                <a:tc>
                  <a:txBody>
                    <a:bodyPr/>
                    <a:lstStyle/>
                    <a:p>
                      <a:pPr algn="ctr"/>
                      <a:r>
                        <a:rPr lang="es-ES" sz="1000" dirty="0"/>
                        <a:t>Participación en Campañas de Promoción de la Salud</a:t>
                      </a:r>
                    </a:p>
                  </a:txBody>
                  <a:tcPr/>
                </a:tc>
                <a:extLst>
                  <a:ext uri="{0D108BD9-81ED-4DB2-BD59-A6C34878D82A}">
                    <a16:rowId xmlns:a16="http://schemas.microsoft.com/office/drawing/2014/main" val="2907158059"/>
                  </a:ext>
                </a:extLst>
              </a:tr>
              <a:tr h="3002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00" dirty="0"/>
                        <a:t>Participación en actividades deportivas</a:t>
                      </a:r>
                    </a:p>
                  </a:txBody>
                  <a:tcPr/>
                </a:tc>
                <a:extLst>
                  <a:ext uri="{0D108BD9-81ED-4DB2-BD59-A6C34878D82A}">
                    <a16:rowId xmlns:a16="http://schemas.microsoft.com/office/drawing/2014/main" val="337777229"/>
                  </a:ext>
                </a:extLst>
              </a:tr>
              <a:tr h="3002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00" dirty="0"/>
                        <a:t>Resultados INSIGHT</a:t>
                      </a:r>
                    </a:p>
                  </a:txBody>
                  <a:tcPr/>
                </a:tc>
                <a:extLst>
                  <a:ext uri="{0D108BD9-81ED-4DB2-BD59-A6C34878D82A}">
                    <a16:rowId xmlns:a16="http://schemas.microsoft.com/office/drawing/2014/main" val="3263610516"/>
                  </a:ext>
                </a:extLst>
              </a:tr>
              <a:tr h="3002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00" dirty="0"/>
                        <a:t>Número de incentivos</a:t>
                      </a:r>
                    </a:p>
                  </a:txBody>
                  <a:tcPr/>
                </a:tc>
                <a:extLst>
                  <a:ext uri="{0D108BD9-81ED-4DB2-BD59-A6C34878D82A}">
                    <a16:rowId xmlns:a16="http://schemas.microsoft.com/office/drawing/2014/main" val="1365507451"/>
                  </a:ext>
                </a:extLst>
              </a:tr>
            </a:tbl>
          </a:graphicData>
        </a:graphic>
      </p:graphicFrame>
      <p:sp>
        <p:nvSpPr>
          <p:cNvPr id="12" name="TextBox 11"/>
          <p:cNvSpPr txBox="1"/>
          <p:nvPr/>
        </p:nvSpPr>
        <p:spPr bwMode="gray">
          <a:xfrm>
            <a:off x="531887" y="977185"/>
            <a:ext cx="6558237" cy="2934137"/>
          </a:xfrm>
          <a:prstGeom prst="rect">
            <a:avLst/>
          </a:prstGeom>
          <a:noFill/>
        </p:spPr>
        <p:txBody>
          <a:bodyPr wrap="square" rtlCol="0">
            <a:spAutoFit/>
          </a:bodyPr>
          <a:lstStyle/>
          <a:p>
            <a:pPr marL="342900" indent="-342900">
              <a:spcBef>
                <a:spcPts val="400"/>
              </a:spcBef>
              <a:buFont typeface="Arial" panose="020B0604020202020204" pitchFamily="34" charset="0"/>
              <a:buChar char="•"/>
            </a:pPr>
            <a:r>
              <a:rPr lang="es-ES" sz="2400" dirty="0"/>
              <a:t>Vigilancia de la Salud</a:t>
            </a:r>
          </a:p>
          <a:p>
            <a:pPr marL="342900" indent="-342900">
              <a:spcBef>
                <a:spcPts val="400"/>
              </a:spcBef>
              <a:buFont typeface="Arial" panose="020B0604020202020204" pitchFamily="34" charset="0"/>
              <a:buChar char="•"/>
            </a:pPr>
            <a:r>
              <a:rPr lang="es-ES" sz="2400" dirty="0"/>
              <a:t>Campañas de concienciación</a:t>
            </a:r>
          </a:p>
          <a:p>
            <a:pPr marL="342900" indent="-342900">
              <a:spcBef>
                <a:spcPts val="400"/>
              </a:spcBef>
              <a:buFont typeface="Arial" panose="020B0604020202020204" pitchFamily="34" charset="0"/>
              <a:buChar char="•"/>
            </a:pPr>
            <a:r>
              <a:rPr lang="es-ES" sz="2400" dirty="0"/>
              <a:t>Ergonomía Sostenible (Sustainable Ergonomics)</a:t>
            </a:r>
          </a:p>
          <a:p>
            <a:pPr marL="342900" indent="-342900">
              <a:spcBef>
                <a:spcPts val="400"/>
              </a:spcBef>
              <a:buFont typeface="Arial" panose="020B0604020202020204" pitchFamily="34" charset="0"/>
              <a:buChar char="•"/>
            </a:pPr>
            <a:r>
              <a:rPr lang="es-ES" sz="2400" dirty="0"/>
              <a:t>Promoción del Deportes</a:t>
            </a:r>
          </a:p>
          <a:p>
            <a:pPr marL="342900" indent="-342900">
              <a:spcBef>
                <a:spcPts val="400"/>
              </a:spcBef>
              <a:buFont typeface="Arial" panose="020B0604020202020204" pitchFamily="34" charset="0"/>
              <a:buChar char="•"/>
            </a:pPr>
            <a:r>
              <a:rPr lang="es-ES" sz="2400" dirty="0"/>
              <a:t>Bienestar mental (Sustainable </a:t>
            </a:r>
            <a:r>
              <a:rPr lang="es-ES" sz="2400" dirty="0" err="1"/>
              <a:t>Wellbeing</a:t>
            </a:r>
            <a:r>
              <a:rPr lang="es-ES" sz="2400" dirty="0"/>
              <a:t>)</a:t>
            </a:r>
          </a:p>
          <a:p>
            <a:pPr marL="342900" indent="-342900">
              <a:spcBef>
                <a:spcPts val="400"/>
              </a:spcBef>
              <a:buFont typeface="Arial" panose="020B0604020202020204" pitchFamily="34" charset="0"/>
              <a:buChar char="•"/>
            </a:pPr>
            <a:r>
              <a:rPr lang="es-ES" sz="2400" dirty="0"/>
              <a:t>Incentivos</a:t>
            </a:r>
          </a:p>
        </p:txBody>
      </p:sp>
      <p:pic>
        <p:nvPicPr>
          <p:cNvPr id="13" name="Picture 140">
            <a:extLst>
              <a:ext uri="{FF2B5EF4-FFF2-40B4-BE49-F238E27FC236}">
                <a16:creationId xmlns:a16="http://schemas.microsoft.com/office/drawing/2014/main" id="{97783A5E-6668-4469-B2AF-6294D680D9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1221" y="2719674"/>
            <a:ext cx="432000" cy="432000"/>
          </a:xfrm>
          <a:prstGeom prst="rect">
            <a:avLst/>
          </a:prstGeom>
        </p:spPr>
      </p:pic>
      <p:pic>
        <p:nvPicPr>
          <p:cNvPr id="17" name="Picture 144">
            <a:extLst>
              <a:ext uri="{FF2B5EF4-FFF2-40B4-BE49-F238E27FC236}">
                <a16:creationId xmlns:a16="http://schemas.microsoft.com/office/drawing/2014/main" id="{C8A8DA97-8F54-4A7F-90D1-5BB509D6EA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88035" y="2719674"/>
            <a:ext cx="432000" cy="432000"/>
          </a:xfrm>
          <a:prstGeom prst="rect">
            <a:avLst/>
          </a:prstGeom>
        </p:spPr>
      </p:pic>
      <p:pic>
        <p:nvPicPr>
          <p:cNvPr id="18" name="Picture 6">
            <a:extLst>
              <a:ext uri="{FF2B5EF4-FFF2-40B4-BE49-F238E27FC236}">
                <a16:creationId xmlns:a16="http://schemas.microsoft.com/office/drawing/2014/main" id="{0A31D9C7-BB34-4296-9376-ADB9B2C98548}"/>
              </a:ext>
            </a:extLst>
          </p:cNvPr>
          <p:cNvPicPr>
            <a:picLocks noChangeAspect="1"/>
          </p:cNvPicPr>
          <p:nvPr/>
        </p:nvPicPr>
        <p:blipFill>
          <a:blip r:embed="rId6"/>
          <a:stretch>
            <a:fillRect/>
          </a:stretch>
        </p:blipFill>
        <p:spPr>
          <a:xfrm>
            <a:off x="10534407" y="2719674"/>
            <a:ext cx="432000" cy="432000"/>
          </a:xfrm>
          <a:prstGeom prst="rect">
            <a:avLst/>
          </a:prstGeom>
        </p:spPr>
      </p:pic>
      <p:sp>
        <p:nvSpPr>
          <p:cNvPr id="23" name="Rectangle 22">
            <a:extLst>
              <a:ext uri="{FF2B5EF4-FFF2-40B4-BE49-F238E27FC236}">
                <a16:creationId xmlns:a16="http://schemas.microsoft.com/office/drawing/2014/main" id="{9C961235-77CF-484C-8632-ABDF1DF98B73}"/>
              </a:ext>
            </a:extLst>
          </p:cNvPr>
          <p:cNvSpPr/>
          <p:nvPr/>
        </p:nvSpPr>
        <p:spPr bwMode="gray">
          <a:xfrm>
            <a:off x="9989030" y="1950875"/>
            <a:ext cx="2202969" cy="65011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r>
              <a:rPr lang="es-ES" sz="1400" dirty="0"/>
              <a:t>Vision: Jubilación en las mejores condiciones</a:t>
            </a:r>
            <a:endParaRPr lang="en-US" sz="1400" dirty="0"/>
          </a:p>
        </p:txBody>
      </p:sp>
      <p:pic>
        <p:nvPicPr>
          <p:cNvPr id="24" name="Marcador de contenido 16" descr="Texto&#10;&#10;Descripción generada automáticamente">
            <a:extLst>
              <a:ext uri="{FF2B5EF4-FFF2-40B4-BE49-F238E27FC236}">
                <a16:creationId xmlns:a16="http://schemas.microsoft.com/office/drawing/2014/main" id="{F41EFDB6-E8EE-4832-BAEA-6D9C248C8EC1}"/>
              </a:ext>
            </a:extLst>
          </p:cNvPr>
          <p:cNvPicPr>
            <a:picLocks noChangeAspect="1"/>
          </p:cNvPicPr>
          <p:nvPr/>
        </p:nvPicPr>
        <p:blipFill>
          <a:blip r:embed="rId7"/>
          <a:stretch>
            <a:fillRect/>
          </a:stretch>
        </p:blipFill>
        <p:spPr>
          <a:xfrm>
            <a:off x="8600831" y="4475576"/>
            <a:ext cx="921819" cy="1299782"/>
          </a:xfrm>
          <a:prstGeom prst="rect">
            <a:avLst/>
          </a:prstGeom>
          <a:ln>
            <a:solidFill>
              <a:schemeClr val="accent1"/>
            </a:solidFill>
          </a:ln>
        </p:spPr>
      </p:pic>
      <p:grpSp>
        <p:nvGrpSpPr>
          <p:cNvPr id="2" name="Group 1">
            <a:extLst>
              <a:ext uri="{FF2B5EF4-FFF2-40B4-BE49-F238E27FC236}">
                <a16:creationId xmlns:a16="http://schemas.microsoft.com/office/drawing/2014/main" id="{5ED17507-BCC8-4989-B6D9-DD4739856B3B}"/>
              </a:ext>
            </a:extLst>
          </p:cNvPr>
          <p:cNvGrpSpPr/>
          <p:nvPr/>
        </p:nvGrpSpPr>
        <p:grpSpPr>
          <a:xfrm>
            <a:off x="557954" y="4264200"/>
            <a:ext cx="1564401" cy="1461267"/>
            <a:chOff x="557954" y="4264200"/>
            <a:chExt cx="1564401" cy="1461267"/>
          </a:xfrm>
        </p:grpSpPr>
        <p:pic>
          <p:nvPicPr>
            <p:cNvPr id="29" name="Picture 13">
              <a:extLst>
                <a:ext uri="{FF2B5EF4-FFF2-40B4-BE49-F238E27FC236}">
                  <a16:creationId xmlns:a16="http://schemas.microsoft.com/office/drawing/2014/main" id="{1BE15DEF-3770-4236-B4BC-A55D83896FE3}"/>
                </a:ext>
              </a:extLst>
            </p:cNvPr>
            <p:cNvPicPr>
              <a:picLocks noChangeAspect="1"/>
            </p:cNvPicPr>
            <p:nvPr/>
          </p:nvPicPr>
          <p:blipFill rotWithShape="1">
            <a:blip r:embed="rId8">
              <a:extLst>
                <a:ext uri="{28A0092B-C50C-407E-A947-70E740481C1C}">
                  <a14:useLocalDpi xmlns:a14="http://schemas.microsoft.com/office/drawing/2010/main" val="0"/>
                </a:ext>
              </a:extLst>
            </a:blip>
            <a:srcRect t="37476"/>
            <a:stretch/>
          </p:blipFill>
          <p:spPr>
            <a:xfrm>
              <a:off x="604052" y="4492452"/>
              <a:ext cx="1518303" cy="1233015"/>
            </a:xfrm>
            <a:prstGeom prst="rect">
              <a:avLst/>
            </a:prstGeom>
            <a:ln>
              <a:solidFill>
                <a:schemeClr val="accent1"/>
              </a:solidFill>
            </a:ln>
          </p:spPr>
        </p:pic>
        <p:sp>
          <p:nvSpPr>
            <p:cNvPr id="31" name="TextBox 30">
              <a:extLst>
                <a:ext uri="{FF2B5EF4-FFF2-40B4-BE49-F238E27FC236}">
                  <a16:creationId xmlns:a16="http://schemas.microsoft.com/office/drawing/2014/main" id="{4A7D8A82-5F9C-4480-B58B-B3EC3E6AD6B5}"/>
                </a:ext>
              </a:extLst>
            </p:cNvPr>
            <p:cNvSpPr txBox="1"/>
            <p:nvPr/>
          </p:nvSpPr>
          <p:spPr bwMode="gray">
            <a:xfrm>
              <a:off x="557954" y="4264200"/>
              <a:ext cx="1518303" cy="246221"/>
            </a:xfrm>
            <a:prstGeom prst="rect">
              <a:avLst/>
            </a:prstGeom>
            <a:noFill/>
          </p:spPr>
          <p:txBody>
            <a:bodyPr wrap="square">
              <a:spAutoFit/>
            </a:bodyPr>
            <a:lstStyle/>
            <a:p>
              <a:pPr marL="0" indent="0" algn="ctr">
                <a:buNone/>
              </a:pPr>
              <a:r>
                <a:rPr lang="en-US" sz="1000" b="1" dirty="0">
                  <a:solidFill>
                    <a:schemeClr val="tx2"/>
                  </a:solidFill>
                </a:rPr>
                <a:t>ESF AC Running Club</a:t>
              </a:r>
            </a:p>
          </p:txBody>
        </p:sp>
      </p:grpSp>
      <p:grpSp>
        <p:nvGrpSpPr>
          <p:cNvPr id="7" name="Group 6">
            <a:extLst>
              <a:ext uri="{FF2B5EF4-FFF2-40B4-BE49-F238E27FC236}">
                <a16:creationId xmlns:a16="http://schemas.microsoft.com/office/drawing/2014/main" id="{88DB8B4A-9CEE-492D-9389-0006954B57BA}"/>
              </a:ext>
            </a:extLst>
          </p:cNvPr>
          <p:cNvGrpSpPr/>
          <p:nvPr/>
        </p:nvGrpSpPr>
        <p:grpSpPr>
          <a:xfrm>
            <a:off x="2164972" y="4248282"/>
            <a:ext cx="1714500" cy="1477185"/>
            <a:chOff x="2164972" y="4248282"/>
            <a:chExt cx="1714500" cy="1477185"/>
          </a:xfrm>
        </p:grpSpPr>
        <p:pic>
          <p:nvPicPr>
            <p:cNvPr id="1028" name="Picture 4">
              <a:extLst>
                <a:ext uri="{FF2B5EF4-FFF2-40B4-BE49-F238E27FC236}">
                  <a16:creationId xmlns:a16="http://schemas.microsoft.com/office/drawing/2014/main" id="{B16EF99C-9D43-4A0F-AFA0-C4EA23A7D9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64972" y="4477692"/>
              <a:ext cx="1714500" cy="124777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C6157807-EF2A-4FA7-A74A-94742BC169C8}"/>
                </a:ext>
              </a:extLst>
            </p:cNvPr>
            <p:cNvSpPr txBox="1"/>
            <p:nvPr/>
          </p:nvSpPr>
          <p:spPr bwMode="gray">
            <a:xfrm>
              <a:off x="2278719" y="4248282"/>
              <a:ext cx="1518303" cy="246221"/>
            </a:xfrm>
            <a:prstGeom prst="rect">
              <a:avLst/>
            </a:prstGeom>
            <a:noFill/>
          </p:spPr>
          <p:txBody>
            <a:bodyPr wrap="square">
              <a:spAutoFit/>
            </a:bodyPr>
            <a:lstStyle/>
            <a:p>
              <a:pPr marL="0" indent="0" algn="ctr">
                <a:buNone/>
              </a:pPr>
              <a:r>
                <a:rPr lang="en-US" sz="1000" b="1" dirty="0">
                  <a:solidFill>
                    <a:schemeClr val="tx2"/>
                  </a:solidFill>
                </a:rPr>
                <a:t>ESF AC </a:t>
              </a:r>
              <a:r>
                <a:rPr lang="en-US" sz="1000" b="1" dirty="0" err="1">
                  <a:solidFill>
                    <a:schemeClr val="tx2"/>
                  </a:solidFill>
                </a:rPr>
                <a:t>Padel</a:t>
              </a:r>
              <a:r>
                <a:rPr lang="en-US" sz="1000" b="1" dirty="0">
                  <a:solidFill>
                    <a:schemeClr val="tx2"/>
                  </a:solidFill>
                </a:rPr>
                <a:t> Team</a:t>
              </a:r>
            </a:p>
          </p:txBody>
        </p:sp>
      </p:grpSp>
      <p:grpSp>
        <p:nvGrpSpPr>
          <p:cNvPr id="8" name="Group 7">
            <a:extLst>
              <a:ext uri="{FF2B5EF4-FFF2-40B4-BE49-F238E27FC236}">
                <a16:creationId xmlns:a16="http://schemas.microsoft.com/office/drawing/2014/main" id="{E1DB957D-FB50-442A-B858-FBD08774CF1A}"/>
              </a:ext>
            </a:extLst>
          </p:cNvPr>
          <p:cNvGrpSpPr/>
          <p:nvPr/>
        </p:nvGrpSpPr>
        <p:grpSpPr>
          <a:xfrm>
            <a:off x="4016748" y="4248404"/>
            <a:ext cx="2099309" cy="1487048"/>
            <a:chOff x="4016748" y="4248404"/>
            <a:chExt cx="2099309" cy="1487048"/>
          </a:xfrm>
        </p:grpSpPr>
        <p:pic>
          <p:nvPicPr>
            <p:cNvPr id="22" name="Picture 21">
              <a:extLst>
                <a:ext uri="{FF2B5EF4-FFF2-40B4-BE49-F238E27FC236}">
                  <a16:creationId xmlns:a16="http://schemas.microsoft.com/office/drawing/2014/main" id="{26E4D328-1921-4C85-AAD8-2BB912AE633E}"/>
                </a:ext>
              </a:extLst>
            </p:cNvPr>
            <p:cNvPicPr>
              <a:picLocks noChangeAspect="1"/>
            </p:cNvPicPr>
            <p:nvPr/>
          </p:nvPicPr>
          <p:blipFill>
            <a:blip r:embed="rId10"/>
            <a:stretch>
              <a:fillRect/>
            </a:stretch>
          </p:blipFill>
          <p:spPr>
            <a:xfrm>
              <a:off x="4035538" y="4482465"/>
              <a:ext cx="2080519" cy="1252987"/>
            </a:xfrm>
            <a:prstGeom prst="rect">
              <a:avLst/>
            </a:prstGeom>
            <a:ln>
              <a:solidFill>
                <a:schemeClr val="accent1"/>
              </a:solidFill>
            </a:ln>
          </p:spPr>
        </p:pic>
        <p:sp>
          <p:nvSpPr>
            <p:cNvPr id="33" name="TextBox 32">
              <a:extLst>
                <a:ext uri="{FF2B5EF4-FFF2-40B4-BE49-F238E27FC236}">
                  <a16:creationId xmlns:a16="http://schemas.microsoft.com/office/drawing/2014/main" id="{5C040217-B447-4136-969B-2FEA08F95C02}"/>
                </a:ext>
              </a:extLst>
            </p:cNvPr>
            <p:cNvSpPr txBox="1"/>
            <p:nvPr/>
          </p:nvSpPr>
          <p:spPr bwMode="gray">
            <a:xfrm>
              <a:off x="4016748" y="4248404"/>
              <a:ext cx="2068635" cy="246221"/>
            </a:xfrm>
            <a:prstGeom prst="rect">
              <a:avLst/>
            </a:prstGeom>
            <a:noFill/>
          </p:spPr>
          <p:txBody>
            <a:bodyPr wrap="square" lIns="91440" tIns="45720" rIns="91440" bIns="45720" anchor="t">
              <a:spAutoFit/>
            </a:bodyPr>
            <a:lstStyle/>
            <a:p>
              <a:pPr algn="ctr"/>
              <a:r>
                <a:rPr lang="en-US" sz="1000" b="1" dirty="0">
                  <a:solidFill>
                    <a:schemeClr val="tx2"/>
                  </a:solidFill>
                </a:rPr>
                <a:t>Sustainable Ergonomics activities</a:t>
              </a:r>
              <a:endParaRPr lang="en-US" sz="1000" b="1" dirty="0">
                <a:solidFill>
                  <a:schemeClr val="tx2"/>
                </a:solidFill>
                <a:cs typeface="Calibri"/>
              </a:endParaRPr>
            </a:p>
          </p:txBody>
        </p:sp>
      </p:grpSp>
      <p:grpSp>
        <p:nvGrpSpPr>
          <p:cNvPr id="9" name="Group 8">
            <a:extLst>
              <a:ext uri="{FF2B5EF4-FFF2-40B4-BE49-F238E27FC236}">
                <a16:creationId xmlns:a16="http://schemas.microsoft.com/office/drawing/2014/main" id="{60784871-40E7-4C33-B6A7-2A7CAD52B500}"/>
              </a:ext>
            </a:extLst>
          </p:cNvPr>
          <p:cNvGrpSpPr/>
          <p:nvPr/>
        </p:nvGrpSpPr>
        <p:grpSpPr>
          <a:xfrm>
            <a:off x="6226745" y="4244852"/>
            <a:ext cx="3013459" cy="1529381"/>
            <a:chOff x="6226745" y="4142129"/>
            <a:chExt cx="3013459" cy="1632104"/>
          </a:xfrm>
        </p:grpSpPr>
        <p:pic>
          <p:nvPicPr>
            <p:cNvPr id="30" name="Content Placeholder 21">
              <a:extLst>
                <a:ext uri="{FF2B5EF4-FFF2-40B4-BE49-F238E27FC236}">
                  <a16:creationId xmlns:a16="http://schemas.microsoft.com/office/drawing/2014/main" id="{C16B7173-5C95-4E60-AC39-4CB7A5E07EFE}"/>
                </a:ext>
              </a:extLst>
            </p:cNvPr>
            <p:cNvPicPr>
              <a:picLocks noChangeAspect="1"/>
            </p:cNvPicPr>
            <p:nvPr/>
          </p:nvPicPr>
          <p:blipFill rotWithShape="1">
            <a:blip r:embed="rId11">
              <a:extLst>
                <a:ext uri="{28A0092B-C50C-407E-A947-70E740481C1C}">
                  <a14:useLocalDpi xmlns:a14="http://schemas.microsoft.com/office/drawing/2010/main" val="0"/>
                </a:ext>
              </a:extLst>
            </a:blip>
            <a:srcRect l="3908" t="1379" r="4161" b="73168"/>
            <a:stretch/>
          </p:blipFill>
          <p:spPr>
            <a:xfrm>
              <a:off x="6226745" y="4388350"/>
              <a:ext cx="2245226" cy="1385883"/>
            </a:xfrm>
            <a:prstGeom prst="rect">
              <a:avLst/>
            </a:prstGeom>
            <a:ln>
              <a:solidFill>
                <a:schemeClr val="accent1"/>
              </a:solidFill>
            </a:ln>
          </p:spPr>
        </p:pic>
        <p:sp>
          <p:nvSpPr>
            <p:cNvPr id="34" name="TextBox 33">
              <a:extLst>
                <a:ext uri="{FF2B5EF4-FFF2-40B4-BE49-F238E27FC236}">
                  <a16:creationId xmlns:a16="http://schemas.microsoft.com/office/drawing/2014/main" id="{5654CFA7-C113-4A67-B0B6-8FA508358AFF}"/>
                </a:ext>
              </a:extLst>
            </p:cNvPr>
            <p:cNvSpPr txBox="1"/>
            <p:nvPr/>
          </p:nvSpPr>
          <p:spPr bwMode="gray">
            <a:xfrm>
              <a:off x="7721901" y="4142129"/>
              <a:ext cx="1518303" cy="246221"/>
            </a:xfrm>
            <a:prstGeom prst="rect">
              <a:avLst/>
            </a:prstGeom>
            <a:noFill/>
          </p:spPr>
          <p:txBody>
            <a:bodyPr wrap="square">
              <a:spAutoFit/>
            </a:bodyPr>
            <a:lstStyle/>
            <a:p>
              <a:pPr marL="0" indent="0" algn="ctr">
                <a:buNone/>
              </a:pPr>
              <a:r>
                <a:rPr lang="en-US" sz="1000" b="1" dirty="0">
                  <a:solidFill>
                    <a:schemeClr val="tx2"/>
                  </a:solidFill>
                </a:rPr>
                <a:t>Health Campaigns</a:t>
              </a:r>
            </a:p>
          </p:txBody>
        </p:sp>
      </p:grpSp>
      <p:sp>
        <p:nvSpPr>
          <p:cNvPr id="35" name="Rectangle 34">
            <a:extLst>
              <a:ext uri="{FF2B5EF4-FFF2-40B4-BE49-F238E27FC236}">
                <a16:creationId xmlns:a16="http://schemas.microsoft.com/office/drawing/2014/main" id="{F7C3C415-12AF-4612-83EE-A34A372A6427}"/>
              </a:ext>
            </a:extLst>
          </p:cNvPr>
          <p:cNvSpPr/>
          <p:nvPr/>
        </p:nvSpPr>
        <p:spPr bwMode="gray">
          <a:xfrm>
            <a:off x="9989030" y="5304872"/>
            <a:ext cx="2202969" cy="65011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r>
              <a:rPr lang="es-ES" sz="1200" dirty="0"/>
              <a:t>Prioridad:</a:t>
            </a:r>
          </a:p>
          <a:p>
            <a:pPr algn="ctr">
              <a:lnSpc>
                <a:spcPct val="95000"/>
              </a:lnSpc>
              <a:spcBef>
                <a:spcPts val="400"/>
              </a:spcBef>
            </a:pPr>
            <a:r>
              <a:rPr lang="es-ES" sz="1200" dirty="0">
                <a:cs typeface="Calibri"/>
              </a:rPr>
              <a:t>Seguridad &amp; Bienestar</a:t>
            </a:r>
          </a:p>
        </p:txBody>
      </p:sp>
      <p:grpSp>
        <p:nvGrpSpPr>
          <p:cNvPr id="10" name="Group 9">
            <a:extLst>
              <a:ext uri="{FF2B5EF4-FFF2-40B4-BE49-F238E27FC236}">
                <a16:creationId xmlns:a16="http://schemas.microsoft.com/office/drawing/2014/main" id="{F28D2A3B-0F95-4E24-99F1-4C1263F1A427}"/>
              </a:ext>
            </a:extLst>
          </p:cNvPr>
          <p:cNvGrpSpPr/>
          <p:nvPr/>
        </p:nvGrpSpPr>
        <p:grpSpPr>
          <a:xfrm>
            <a:off x="5466588" y="830478"/>
            <a:ext cx="4405957" cy="1362617"/>
            <a:chOff x="5466588" y="830478"/>
            <a:chExt cx="4405957" cy="1362617"/>
          </a:xfrm>
        </p:grpSpPr>
        <p:grpSp>
          <p:nvGrpSpPr>
            <p:cNvPr id="25" name="Group 24">
              <a:extLst>
                <a:ext uri="{FF2B5EF4-FFF2-40B4-BE49-F238E27FC236}">
                  <a16:creationId xmlns:a16="http://schemas.microsoft.com/office/drawing/2014/main" id="{73680E13-047B-44F7-8AA4-256F92F8F567}"/>
                </a:ext>
              </a:extLst>
            </p:cNvPr>
            <p:cNvGrpSpPr/>
            <p:nvPr/>
          </p:nvGrpSpPr>
          <p:grpSpPr>
            <a:xfrm>
              <a:off x="5662270" y="997976"/>
              <a:ext cx="4210275" cy="1195119"/>
              <a:chOff x="386670" y="852385"/>
              <a:chExt cx="4210275" cy="1195119"/>
            </a:xfrm>
          </p:grpSpPr>
          <p:pic>
            <p:nvPicPr>
              <p:cNvPr id="26" name="Picture 2" descr="Huge stride forward in quality and compliance as Rock Fall Safety Boots are  accredited to ISO 45001 by the Lloyds Register - Rock Fall Safety Footwear">
                <a:extLst>
                  <a:ext uri="{FF2B5EF4-FFF2-40B4-BE49-F238E27FC236}">
                    <a16:creationId xmlns:a16="http://schemas.microsoft.com/office/drawing/2014/main" id="{D94B7920-31F8-4089-BB9C-1F2C05FBA686}"/>
                  </a:ext>
                </a:extLst>
              </p:cNvPr>
              <p:cNvPicPr>
                <a:picLocks noChangeAspect="1" noChangeArrowheads="1"/>
              </p:cNvPicPr>
              <p:nvPr/>
            </p:nvPicPr>
            <p:blipFill>
              <a:blip r:embed="rId12">
                <a:clrChange>
                  <a:clrFrom>
                    <a:srgbClr val="FFFEFC"/>
                  </a:clrFrom>
                  <a:clrTo>
                    <a:srgbClr val="FFFEFC">
                      <a:alpha val="0"/>
                    </a:srgbClr>
                  </a:clrTo>
                </a:clrChange>
                <a:extLst>
                  <a:ext uri="{28A0092B-C50C-407E-A947-70E740481C1C}">
                    <a14:useLocalDpi xmlns:a14="http://schemas.microsoft.com/office/drawing/2010/main" val="0"/>
                  </a:ext>
                </a:extLst>
              </a:blip>
              <a:srcRect/>
              <a:stretch>
                <a:fillRect/>
              </a:stretch>
            </p:blipFill>
            <p:spPr bwMode="auto">
              <a:xfrm>
                <a:off x="386670" y="955030"/>
                <a:ext cx="1558800" cy="1092474"/>
              </a:xfrm>
              <a:prstGeom prst="rect">
                <a:avLst/>
              </a:prstGeom>
              <a:solidFill>
                <a:schemeClr val="bg1"/>
              </a:solidFill>
            </p:spPr>
          </p:pic>
          <p:sp>
            <p:nvSpPr>
              <p:cNvPr id="27" name="CuadroTexto 31">
                <a:extLst>
                  <a:ext uri="{FF2B5EF4-FFF2-40B4-BE49-F238E27FC236}">
                    <a16:creationId xmlns:a16="http://schemas.microsoft.com/office/drawing/2014/main" id="{165E2E89-FFA3-4988-8333-20E5C459344B}"/>
                  </a:ext>
                </a:extLst>
              </p:cNvPr>
              <p:cNvSpPr txBox="1"/>
              <p:nvPr/>
            </p:nvSpPr>
            <p:spPr>
              <a:xfrm>
                <a:off x="1908621" y="852385"/>
                <a:ext cx="2688324" cy="830997"/>
              </a:xfrm>
              <a:prstGeom prst="rect">
                <a:avLst/>
              </a:prstGeom>
              <a:noFill/>
            </p:spPr>
            <p:txBody>
              <a:bodyPr wrap="square" rtlCol="0">
                <a:spAutoFit/>
              </a:bodyPr>
              <a:lstStyle/>
              <a:p>
                <a:r>
                  <a:rPr lang="en-US" sz="1600" b="1" dirty="0"/>
                  <a:t>ISO 45001:2018 </a:t>
                </a:r>
                <a:r>
                  <a:rPr lang="en-US" sz="1600" dirty="0"/>
                  <a:t>Sistema de Gestión de Seguridad y Salud </a:t>
                </a:r>
                <a:r>
                  <a:rPr lang="en-US" sz="1600" dirty="0" err="1"/>
                  <a:t>Ocupacional</a:t>
                </a:r>
                <a:r>
                  <a:rPr lang="en-US" sz="1600" dirty="0"/>
                  <a:t> </a:t>
                </a:r>
                <a:r>
                  <a:rPr lang="en-US" sz="1600" dirty="0" err="1"/>
                  <a:t>desde</a:t>
                </a:r>
                <a:r>
                  <a:rPr lang="en-US" sz="1600" dirty="0"/>
                  <a:t>  2018. </a:t>
                </a:r>
              </a:p>
            </p:txBody>
          </p:sp>
        </p:grpSp>
        <p:pic>
          <p:nvPicPr>
            <p:cNvPr id="36" name="Picture 35" descr="Text&#10;&#10;Description automatically generated with medium confidence">
              <a:extLst>
                <a:ext uri="{FF2B5EF4-FFF2-40B4-BE49-F238E27FC236}">
                  <a16:creationId xmlns:a16="http://schemas.microsoft.com/office/drawing/2014/main" id="{99BEF80A-271D-41A0-B9BD-4C551B8ABA6F}"/>
                </a:ext>
              </a:extLst>
            </p:cNvPr>
            <p:cNvPicPr>
              <a:picLocks noChangeAspect="1"/>
            </p:cNvPicPr>
            <p:nvPr/>
          </p:nvPicPr>
          <p:blipFill>
            <a:blip r:embed="rId13">
              <a:clrChange>
                <a:clrFrom>
                  <a:srgbClr val="FEFEFE"/>
                </a:clrFrom>
                <a:clrTo>
                  <a:srgbClr val="FEFEFE">
                    <a:alpha val="0"/>
                  </a:srgbClr>
                </a:clrTo>
              </a:clrChange>
            </a:blip>
            <a:stretch>
              <a:fillRect/>
            </a:stretch>
          </p:blipFill>
          <p:spPr>
            <a:xfrm>
              <a:off x="5466588" y="830478"/>
              <a:ext cx="1762296" cy="1258326"/>
            </a:xfrm>
            <a:prstGeom prst="rect">
              <a:avLst/>
            </a:prstGeom>
            <a:solidFill>
              <a:schemeClr val="bg1"/>
            </a:solidFill>
          </p:spPr>
        </p:pic>
      </p:grpSp>
    </p:spTree>
    <p:extLst>
      <p:ext uri="{BB962C8B-B14F-4D97-AF65-F5344CB8AC3E}">
        <p14:creationId xmlns:p14="http://schemas.microsoft.com/office/powerpoint/2010/main" val="415384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8D6B6-BBB4-402F-A1BD-039AE817801B}"/>
              </a:ext>
            </a:extLst>
          </p:cNvPr>
          <p:cNvSpPr>
            <a:spLocks noGrp="1"/>
          </p:cNvSpPr>
          <p:nvPr>
            <p:ph type="title"/>
          </p:nvPr>
        </p:nvSpPr>
        <p:spPr/>
        <p:txBody>
          <a:bodyPr/>
          <a:lstStyle/>
          <a:p>
            <a:r>
              <a:rPr lang="es-ES" dirty="0"/>
              <a:t>3.- CULTURA - Cultura Organizacional</a:t>
            </a:r>
            <a:br>
              <a:rPr lang="es-ES" dirty="0"/>
            </a:br>
            <a:r>
              <a:rPr lang="es-ES" dirty="0"/>
              <a:t>Además, propósito, misión, visión y </a:t>
            </a:r>
            <a:r>
              <a:rPr lang="es-ES" u="sng" dirty="0"/>
              <a:t>valores</a:t>
            </a:r>
            <a:endParaRPr lang="en-US" u="sng" dirty="0"/>
          </a:p>
        </p:txBody>
      </p:sp>
      <p:sp>
        <p:nvSpPr>
          <p:cNvPr id="4" name="Date Placeholder 3">
            <a:extLst>
              <a:ext uri="{FF2B5EF4-FFF2-40B4-BE49-F238E27FC236}">
                <a16:creationId xmlns:a16="http://schemas.microsoft.com/office/drawing/2014/main" id="{0D4469BD-776A-48B2-91C8-9F3EF3029FF9}"/>
              </a:ext>
            </a:extLst>
          </p:cNvPr>
          <p:cNvSpPr>
            <a:spLocks noGrp="1"/>
          </p:cNvSpPr>
          <p:nvPr>
            <p:ph type="dt" sz="half" idx="10"/>
          </p:nvPr>
        </p:nvSpPr>
        <p:spPr/>
        <p:txBody>
          <a:bodyPr/>
          <a:lstStyle/>
          <a:p>
            <a:r>
              <a:rPr lang="en-US"/>
              <a:t>31 / Marzo / 2022</a:t>
            </a:r>
            <a:endParaRPr lang="en-US" dirty="0"/>
          </a:p>
        </p:txBody>
      </p:sp>
      <p:sp>
        <p:nvSpPr>
          <p:cNvPr id="5" name="Footer Placeholder 4">
            <a:extLst>
              <a:ext uri="{FF2B5EF4-FFF2-40B4-BE49-F238E27FC236}">
                <a16:creationId xmlns:a16="http://schemas.microsoft.com/office/drawing/2014/main" id="{D371523B-8322-486A-A467-4C2989E5A9FE}"/>
              </a:ext>
            </a:extLst>
          </p:cNvPr>
          <p:cNvSpPr>
            <a:spLocks noGrp="1"/>
          </p:cNvSpPr>
          <p:nvPr>
            <p:ph type="ftr" sz="quarter" idx="11"/>
          </p:nvPr>
        </p:nvSpPr>
        <p:spPr/>
        <p:txBody>
          <a:bodyPr/>
          <a:lstStyle/>
          <a:p>
            <a:r>
              <a:rPr lang="es-ES"/>
              <a:t>Jornada INSST - ¿Cómo hacer qué?</a:t>
            </a:r>
            <a:endParaRPr lang="en-US" dirty="0"/>
          </a:p>
        </p:txBody>
      </p:sp>
      <p:pic>
        <p:nvPicPr>
          <p:cNvPr id="8" name="Picture 7">
            <a:extLst>
              <a:ext uri="{FF2B5EF4-FFF2-40B4-BE49-F238E27FC236}">
                <a16:creationId xmlns:a16="http://schemas.microsoft.com/office/drawing/2014/main" id="{C6D4DB5F-0AFD-4C00-813C-0AD7D95A74ED}"/>
              </a:ext>
            </a:extLst>
          </p:cNvPr>
          <p:cNvPicPr>
            <a:picLocks noChangeAspect="1"/>
          </p:cNvPicPr>
          <p:nvPr/>
        </p:nvPicPr>
        <p:blipFill>
          <a:blip r:embed="rId3"/>
          <a:stretch>
            <a:fillRect/>
          </a:stretch>
        </p:blipFill>
        <p:spPr>
          <a:xfrm>
            <a:off x="10305535" y="37978"/>
            <a:ext cx="1886465" cy="1342839"/>
          </a:xfrm>
          <a:prstGeom prst="rect">
            <a:avLst/>
          </a:prstGeom>
          <a:ln>
            <a:solidFill>
              <a:schemeClr val="accent1"/>
            </a:solidFill>
          </a:ln>
        </p:spPr>
      </p:pic>
      <p:pic>
        <p:nvPicPr>
          <p:cNvPr id="10" name="Picture 9">
            <a:extLst>
              <a:ext uri="{FF2B5EF4-FFF2-40B4-BE49-F238E27FC236}">
                <a16:creationId xmlns:a16="http://schemas.microsoft.com/office/drawing/2014/main" id="{FB5AB019-E435-46AC-9BA3-2AE017EC7A00}"/>
              </a:ext>
            </a:extLst>
          </p:cNvPr>
          <p:cNvPicPr>
            <a:picLocks noChangeAspect="1"/>
          </p:cNvPicPr>
          <p:nvPr/>
        </p:nvPicPr>
        <p:blipFill>
          <a:blip r:embed="rId4"/>
          <a:stretch>
            <a:fillRect/>
          </a:stretch>
        </p:blipFill>
        <p:spPr>
          <a:xfrm>
            <a:off x="13375962" y="4178680"/>
            <a:ext cx="3293977" cy="2357906"/>
          </a:xfrm>
          <a:prstGeom prst="rect">
            <a:avLst/>
          </a:prstGeom>
          <a:ln>
            <a:solidFill>
              <a:schemeClr val="accent1"/>
            </a:solidFill>
          </a:ln>
        </p:spPr>
      </p:pic>
      <p:pic>
        <p:nvPicPr>
          <p:cNvPr id="12" name="Picture 11">
            <a:extLst>
              <a:ext uri="{FF2B5EF4-FFF2-40B4-BE49-F238E27FC236}">
                <a16:creationId xmlns:a16="http://schemas.microsoft.com/office/drawing/2014/main" id="{21F7FA69-961D-40E4-BD6B-A6AA9AE0227C}"/>
              </a:ext>
            </a:extLst>
          </p:cNvPr>
          <p:cNvPicPr>
            <a:picLocks noChangeAspect="1"/>
          </p:cNvPicPr>
          <p:nvPr/>
        </p:nvPicPr>
        <p:blipFill>
          <a:blip r:embed="rId5"/>
          <a:stretch>
            <a:fillRect/>
          </a:stretch>
        </p:blipFill>
        <p:spPr>
          <a:xfrm>
            <a:off x="13727806" y="3188800"/>
            <a:ext cx="3293978" cy="2347270"/>
          </a:xfrm>
          <a:prstGeom prst="rect">
            <a:avLst/>
          </a:prstGeom>
          <a:ln>
            <a:solidFill>
              <a:schemeClr val="accent1"/>
            </a:solidFill>
          </a:ln>
        </p:spPr>
      </p:pic>
      <p:pic>
        <p:nvPicPr>
          <p:cNvPr id="14" name="Picture 13">
            <a:extLst>
              <a:ext uri="{FF2B5EF4-FFF2-40B4-BE49-F238E27FC236}">
                <a16:creationId xmlns:a16="http://schemas.microsoft.com/office/drawing/2014/main" id="{7F71772C-B4FD-4CE5-BA17-FD18785EF4D6}"/>
              </a:ext>
            </a:extLst>
          </p:cNvPr>
          <p:cNvPicPr>
            <a:picLocks noChangeAspect="1"/>
          </p:cNvPicPr>
          <p:nvPr/>
        </p:nvPicPr>
        <p:blipFill>
          <a:blip r:embed="rId6"/>
          <a:stretch>
            <a:fillRect/>
          </a:stretch>
        </p:blipFill>
        <p:spPr>
          <a:xfrm>
            <a:off x="13579524" y="708712"/>
            <a:ext cx="3293978" cy="2357420"/>
          </a:xfrm>
          <a:prstGeom prst="rect">
            <a:avLst/>
          </a:prstGeom>
          <a:ln>
            <a:solidFill>
              <a:schemeClr val="accent1"/>
            </a:solidFill>
          </a:ln>
        </p:spPr>
      </p:pic>
      <p:pic>
        <p:nvPicPr>
          <p:cNvPr id="16" name="Picture 15">
            <a:extLst>
              <a:ext uri="{FF2B5EF4-FFF2-40B4-BE49-F238E27FC236}">
                <a16:creationId xmlns:a16="http://schemas.microsoft.com/office/drawing/2014/main" id="{0204C64D-7CED-444F-A2E3-D9671D657A39}"/>
              </a:ext>
            </a:extLst>
          </p:cNvPr>
          <p:cNvPicPr>
            <a:picLocks noChangeAspect="1"/>
          </p:cNvPicPr>
          <p:nvPr/>
        </p:nvPicPr>
        <p:blipFill>
          <a:blip r:embed="rId7"/>
          <a:stretch>
            <a:fillRect/>
          </a:stretch>
        </p:blipFill>
        <p:spPr>
          <a:xfrm>
            <a:off x="4887586" y="2649034"/>
            <a:ext cx="6784175" cy="2430752"/>
          </a:xfrm>
          <a:prstGeom prst="rect">
            <a:avLst/>
          </a:prstGeom>
          <a:solidFill>
            <a:schemeClr val="accent2"/>
          </a:solidFill>
          <a:ln>
            <a:solidFill>
              <a:schemeClr val="accent1"/>
            </a:solidFill>
          </a:ln>
        </p:spPr>
      </p:pic>
      <p:sp>
        <p:nvSpPr>
          <p:cNvPr id="3" name="Slide Number Placeholder 2">
            <a:extLst>
              <a:ext uri="{FF2B5EF4-FFF2-40B4-BE49-F238E27FC236}">
                <a16:creationId xmlns:a16="http://schemas.microsoft.com/office/drawing/2014/main" id="{AC4EDD12-9EEF-45FD-97E8-47B76A53E53B}"/>
              </a:ext>
            </a:extLst>
          </p:cNvPr>
          <p:cNvSpPr>
            <a:spLocks noGrp="1"/>
          </p:cNvSpPr>
          <p:nvPr>
            <p:ph type="sldNum" sz="quarter" idx="12"/>
          </p:nvPr>
        </p:nvSpPr>
        <p:spPr/>
        <p:txBody>
          <a:bodyPr/>
          <a:lstStyle/>
          <a:p>
            <a:fld id="{0FB90C2E-4A2E-4FB3-9E31-0E4408463F2B}" type="slidenum">
              <a:rPr lang="en-US" smtClean="0"/>
              <a:pPr/>
              <a:t>12</a:t>
            </a:fld>
            <a:endParaRPr lang="en-US" dirty="0"/>
          </a:p>
        </p:txBody>
      </p:sp>
      <p:sp>
        <p:nvSpPr>
          <p:cNvPr id="6" name="TextBox 5">
            <a:extLst>
              <a:ext uri="{FF2B5EF4-FFF2-40B4-BE49-F238E27FC236}">
                <a16:creationId xmlns:a16="http://schemas.microsoft.com/office/drawing/2014/main" id="{5958C30F-1872-4616-B23A-FDAE76A38775}"/>
              </a:ext>
            </a:extLst>
          </p:cNvPr>
          <p:cNvSpPr txBox="1"/>
          <p:nvPr/>
        </p:nvSpPr>
        <p:spPr bwMode="gray">
          <a:xfrm>
            <a:off x="5657367" y="5345153"/>
            <a:ext cx="5694188" cy="326243"/>
          </a:xfrm>
          <a:prstGeom prst="rect">
            <a:avLst/>
          </a:prstGeom>
          <a:noFill/>
        </p:spPr>
        <p:txBody>
          <a:bodyPr wrap="none" rtlCol="0">
            <a:spAutoFit/>
          </a:bodyPr>
          <a:lstStyle/>
          <a:p>
            <a:pPr>
              <a:lnSpc>
                <a:spcPct val="95000"/>
              </a:lnSpc>
              <a:spcBef>
                <a:spcPts val="400"/>
              </a:spcBef>
            </a:pPr>
            <a:r>
              <a:rPr lang="es-ES" sz="1600" dirty="0"/>
              <a:t>Por cierto… esta es la edición número 12 del “Atlas Copco </a:t>
            </a:r>
            <a:r>
              <a:rPr lang="es-ES" sz="1600" dirty="0" err="1"/>
              <a:t>book</a:t>
            </a:r>
            <a:r>
              <a:rPr lang="es-ES" sz="1600" dirty="0"/>
              <a:t>”</a:t>
            </a:r>
            <a:endParaRPr lang="en-US" sz="1600" dirty="0" err="1"/>
          </a:p>
        </p:txBody>
      </p:sp>
      <p:pic>
        <p:nvPicPr>
          <p:cNvPr id="9" name="Picture 8">
            <a:extLst>
              <a:ext uri="{FF2B5EF4-FFF2-40B4-BE49-F238E27FC236}">
                <a16:creationId xmlns:a16="http://schemas.microsoft.com/office/drawing/2014/main" id="{1E38A389-CDF9-4895-B857-4F5354C413C7}"/>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72720" y="1618886"/>
            <a:ext cx="4714866" cy="4142210"/>
          </a:xfrm>
          <a:prstGeom prst="rect">
            <a:avLst/>
          </a:prstGeom>
        </p:spPr>
      </p:pic>
    </p:spTree>
    <p:extLst>
      <p:ext uri="{BB962C8B-B14F-4D97-AF65-F5344CB8AC3E}">
        <p14:creationId xmlns:p14="http://schemas.microsoft.com/office/powerpoint/2010/main" val="160735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3956-6676-4FB4-9420-6AE6809F90C5}"/>
              </a:ext>
            </a:extLst>
          </p:cNvPr>
          <p:cNvSpPr>
            <a:spLocks noGrp="1"/>
          </p:cNvSpPr>
          <p:nvPr>
            <p:ph type="title"/>
          </p:nvPr>
        </p:nvSpPr>
        <p:spPr/>
        <p:txBody>
          <a:bodyPr/>
          <a:lstStyle/>
          <a:p>
            <a:r>
              <a:rPr lang="es-ES" dirty="0"/>
              <a:t>3.- CULTURA: Aspectos clave: Cultura Organizacional</a:t>
            </a:r>
            <a:endParaRPr lang="en-US" dirty="0"/>
          </a:p>
        </p:txBody>
      </p:sp>
      <p:sp>
        <p:nvSpPr>
          <p:cNvPr id="4" name="Date Placeholder 3">
            <a:extLst>
              <a:ext uri="{FF2B5EF4-FFF2-40B4-BE49-F238E27FC236}">
                <a16:creationId xmlns:a16="http://schemas.microsoft.com/office/drawing/2014/main" id="{16C7B459-70A2-4312-B85C-3D7D5922C818}"/>
              </a:ext>
            </a:extLst>
          </p:cNvPr>
          <p:cNvSpPr>
            <a:spLocks noGrp="1"/>
          </p:cNvSpPr>
          <p:nvPr>
            <p:ph type="dt" sz="half" idx="10"/>
          </p:nvPr>
        </p:nvSpPr>
        <p:spPr/>
        <p:txBody>
          <a:bodyPr/>
          <a:lstStyle/>
          <a:p>
            <a:r>
              <a:rPr lang="en-US"/>
              <a:t>31 / Marzo / 2022</a:t>
            </a:r>
            <a:endParaRPr lang="en-US" dirty="0"/>
          </a:p>
        </p:txBody>
      </p:sp>
      <p:sp>
        <p:nvSpPr>
          <p:cNvPr id="5" name="Footer Placeholder 4">
            <a:extLst>
              <a:ext uri="{FF2B5EF4-FFF2-40B4-BE49-F238E27FC236}">
                <a16:creationId xmlns:a16="http://schemas.microsoft.com/office/drawing/2014/main" id="{2BFFFC55-4264-4761-A910-FB2F938300E4}"/>
              </a:ext>
            </a:extLst>
          </p:cNvPr>
          <p:cNvSpPr>
            <a:spLocks noGrp="1"/>
          </p:cNvSpPr>
          <p:nvPr>
            <p:ph type="ftr" sz="quarter" idx="11"/>
          </p:nvPr>
        </p:nvSpPr>
        <p:spPr/>
        <p:txBody>
          <a:bodyPr/>
          <a:lstStyle/>
          <a:p>
            <a:r>
              <a:rPr lang="es-ES"/>
              <a:t>Jornada INSST - ¿Cómo hacer qué?</a:t>
            </a:r>
            <a:endParaRPr lang="en-US" dirty="0"/>
          </a:p>
        </p:txBody>
      </p:sp>
      <p:pic>
        <p:nvPicPr>
          <p:cNvPr id="8" name="Picture 7">
            <a:extLst>
              <a:ext uri="{FF2B5EF4-FFF2-40B4-BE49-F238E27FC236}">
                <a16:creationId xmlns:a16="http://schemas.microsoft.com/office/drawing/2014/main" id="{895E4904-5910-47C9-8D97-DA242B5A1214}"/>
              </a:ext>
            </a:extLst>
          </p:cNvPr>
          <p:cNvPicPr>
            <a:picLocks noChangeAspect="1"/>
          </p:cNvPicPr>
          <p:nvPr/>
        </p:nvPicPr>
        <p:blipFill>
          <a:blip r:embed="rId3"/>
          <a:stretch>
            <a:fillRect/>
          </a:stretch>
        </p:blipFill>
        <p:spPr>
          <a:xfrm>
            <a:off x="676215" y="1131017"/>
            <a:ext cx="2392043" cy="2573553"/>
          </a:xfrm>
          <a:prstGeom prst="rect">
            <a:avLst/>
          </a:prstGeom>
        </p:spPr>
      </p:pic>
      <p:pic>
        <p:nvPicPr>
          <p:cNvPr id="10" name="Picture 9">
            <a:extLst>
              <a:ext uri="{FF2B5EF4-FFF2-40B4-BE49-F238E27FC236}">
                <a16:creationId xmlns:a16="http://schemas.microsoft.com/office/drawing/2014/main" id="{174079C0-C6D3-4D73-87F0-A5BACEBB9482}"/>
              </a:ext>
            </a:extLst>
          </p:cNvPr>
          <p:cNvPicPr>
            <a:picLocks noChangeAspect="1"/>
          </p:cNvPicPr>
          <p:nvPr/>
        </p:nvPicPr>
        <p:blipFill>
          <a:blip r:embed="rId4"/>
          <a:stretch>
            <a:fillRect/>
          </a:stretch>
        </p:blipFill>
        <p:spPr>
          <a:xfrm>
            <a:off x="3039835" y="1052436"/>
            <a:ext cx="2262394" cy="2437421"/>
          </a:xfrm>
          <a:prstGeom prst="rect">
            <a:avLst/>
          </a:prstGeom>
        </p:spPr>
      </p:pic>
      <p:pic>
        <p:nvPicPr>
          <p:cNvPr id="12" name="Picture 11">
            <a:extLst>
              <a:ext uri="{FF2B5EF4-FFF2-40B4-BE49-F238E27FC236}">
                <a16:creationId xmlns:a16="http://schemas.microsoft.com/office/drawing/2014/main" id="{983BA50D-AD32-4C37-B9A7-A00CA31E059F}"/>
              </a:ext>
            </a:extLst>
          </p:cNvPr>
          <p:cNvPicPr>
            <a:picLocks noChangeAspect="1"/>
          </p:cNvPicPr>
          <p:nvPr/>
        </p:nvPicPr>
        <p:blipFill>
          <a:blip r:embed="rId5"/>
          <a:stretch>
            <a:fillRect/>
          </a:stretch>
        </p:blipFill>
        <p:spPr>
          <a:xfrm>
            <a:off x="5323549" y="1037525"/>
            <a:ext cx="2281840" cy="2417973"/>
          </a:xfrm>
          <a:prstGeom prst="rect">
            <a:avLst/>
          </a:prstGeom>
        </p:spPr>
      </p:pic>
      <p:pic>
        <p:nvPicPr>
          <p:cNvPr id="14" name="Picture 13">
            <a:extLst>
              <a:ext uri="{FF2B5EF4-FFF2-40B4-BE49-F238E27FC236}">
                <a16:creationId xmlns:a16="http://schemas.microsoft.com/office/drawing/2014/main" id="{E06FA62B-0EF2-41F8-90CF-03DE806301B9}"/>
              </a:ext>
            </a:extLst>
          </p:cNvPr>
          <p:cNvPicPr>
            <a:picLocks noChangeAspect="1"/>
          </p:cNvPicPr>
          <p:nvPr/>
        </p:nvPicPr>
        <p:blipFill>
          <a:blip r:embed="rId6"/>
          <a:stretch>
            <a:fillRect/>
          </a:stretch>
        </p:blipFill>
        <p:spPr>
          <a:xfrm>
            <a:off x="895920" y="3489857"/>
            <a:ext cx="4635058" cy="2176788"/>
          </a:xfrm>
          <a:prstGeom prst="rect">
            <a:avLst/>
          </a:prstGeom>
        </p:spPr>
      </p:pic>
      <p:pic>
        <p:nvPicPr>
          <p:cNvPr id="16" name="Picture 15">
            <a:extLst>
              <a:ext uri="{FF2B5EF4-FFF2-40B4-BE49-F238E27FC236}">
                <a16:creationId xmlns:a16="http://schemas.microsoft.com/office/drawing/2014/main" id="{DF14C73F-E44A-47F9-A724-24DD36688F46}"/>
              </a:ext>
            </a:extLst>
          </p:cNvPr>
          <p:cNvPicPr>
            <a:picLocks noChangeAspect="1"/>
          </p:cNvPicPr>
          <p:nvPr/>
        </p:nvPicPr>
        <p:blipFill rotWithShape="1">
          <a:blip r:embed="rId7"/>
          <a:srcRect r="33824" b="5037"/>
          <a:stretch/>
        </p:blipFill>
        <p:spPr>
          <a:xfrm>
            <a:off x="5431878" y="3362006"/>
            <a:ext cx="5346765" cy="2569613"/>
          </a:xfrm>
          <a:prstGeom prst="rect">
            <a:avLst/>
          </a:prstGeom>
        </p:spPr>
      </p:pic>
      <p:pic>
        <p:nvPicPr>
          <p:cNvPr id="18" name="Picture 17">
            <a:extLst>
              <a:ext uri="{FF2B5EF4-FFF2-40B4-BE49-F238E27FC236}">
                <a16:creationId xmlns:a16="http://schemas.microsoft.com/office/drawing/2014/main" id="{71BE8CC6-96E2-4E61-B5B0-F5C6BD8342E0}"/>
              </a:ext>
            </a:extLst>
          </p:cNvPr>
          <p:cNvPicPr>
            <a:picLocks noChangeAspect="1"/>
          </p:cNvPicPr>
          <p:nvPr/>
        </p:nvPicPr>
        <p:blipFill>
          <a:blip r:embed="rId8"/>
          <a:stretch>
            <a:fillRect/>
          </a:stretch>
        </p:blipFill>
        <p:spPr>
          <a:xfrm>
            <a:off x="7665849" y="971413"/>
            <a:ext cx="3216600" cy="2591573"/>
          </a:xfrm>
          <a:prstGeom prst="rect">
            <a:avLst/>
          </a:prstGeom>
        </p:spPr>
      </p:pic>
      <p:pic>
        <p:nvPicPr>
          <p:cNvPr id="19" name="Picture 18">
            <a:extLst>
              <a:ext uri="{FF2B5EF4-FFF2-40B4-BE49-F238E27FC236}">
                <a16:creationId xmlns:a16="http://schemas.microsoft.com/office/drawing/2014/main" id="{4B97603E-9436-4DC5-AE56-EA146B04EC1C}"/>
              </a:ext>
            </a:extLst>
          </p:cNvPr>
          <p:cNvPicPr>
            <a:picLocks noChangeAspect="1"/>
          </p:cNvPicPr>
          <p:nvPr/>
        </p:nvPicPr>
        <p:blipFill>
          <a:blip r:embed="rId9"/>
          <a:stretch>
            <a:fillRect/>
          </a:stretch>
        </p:blipFill>
        <p:spPr>
          <a:xfrm>
            <a:off x="10305535" y="37978"/>
            <a:ext cx="1886465" cy="1342839"/>
          </a:xfrm>
          <a:prstGeom prst="rect">
            <a:avLst/>
          </a:prstGeom>
          <a:ln>
            <a:solidFill>
              <a:schemeClr val="accent1"/>
            </a:solidFill>
          </a:ln>
        </p:spPr>
      </p:pic>
      <p:sp>
        <p:nvSpPr>
          <p:cNvPr id="7" name="Slide Number Placeholder 6">
            <a:extLst>
              <a:ext uri="{FF2B5EF4-FFF2-40B4-BE49-F238E27FC236}">
                <a16:creationId xmlns:a16="http://schemas.microsoft.com/office/drawing/2014/main" id="{1F0DB3C7-C13F-40E0-83AF-6AB59CC8EF89}"/>
              </a:ext>
            </a:extLst>
          </p:cNvPr>
          <p:cNvSpPr>
            <a:spLocks noGrp="1"/>
          </p:cNvSpPr>
          <p:nvPr>
            <p:ph type="sldNum" sz="quarter" idx="12"/>
          </p:nvPr>
        </p:nvSpPr>
        <p:spPr/>
        <p:txBody>
          <a:bodyPr/>
          <a:lstStyle/>
          <a:p>
            <a:fld id="{0FB90C2E-4A2E-4FB3-9E31-0E4408463F2B}" type="slidenum">
              <a:rPr lang="en-US" smtClean="0"/>
              <a:pPr/>
              <a:t>13</a:t>
            </a:fld>
            <a:endParaRPr lang="en-US" dirty="0"/>
          </a:p>
        </p:txBody>
      </p:sp>
    </p:spTree>
    <p:extLst>
      <p:ext uri="{BB962C8B-B14F-4D97-AF65-F5344CB8AC3E}">
        <p14:creationId xmlns:p14="http://schemas.microsoft.com/office/powerpoint/2010/main" val="315355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2B0CB-7C29-4D99-B7A6-1A39ADA60B52}"/>
              </a:ext>
            </a:extLst>
          </p:cNvPr>
          <p:cNvSpPr>
            <a:spLocks noGrp="1"/>
          </p:cNvSpPr>
          <p:nvPr>
            <p:ph type="title"/>
          </p:nvPr>
        </p:nvSpPr>
        <p:spPr/>
        <p:txBody>
          <a:bodyPr/>
          <a:lstStyle/>
          <a:p>
            <a:r>
              <a:rPr lang="es-ES" dirty="0"/>
              <a:t>4.- POSITIVA</a:t>
            </a:r>
            <a:endParaRPr lang="en-US" dirty="0"/>
          </a:p>
        </p:txBody>
      </p:sp>
      <p:sp>
        <p:nvSpPr>
          <p:cNvPr id="4" name="Date Placeholder 3">
            <a:extLst>
              <a:ext uri="{FF2B5EF4-FFF2-40B4-BE49-F238E27FC236}">
                <a16:creationId xmlns:a16="http://schemas.microsoft.com/office/drawing/2014/main" id="{E6F68EBB-290F-435C-8359-4070FFB5F5E2}"/>
              </a:ext>
            </a:extLst>
          </p:cNvPr>
          <p:cNvSpPr>
            <a:spLocks noGrp="1"/>
          </p:cNvSpPr>
          <p:nvPr>
            <p:ph type="dt" sz="half" idx="10"/>
          </p:nvPr>
        </p:nvSpPr>
        <p:spPr/>
        <p:txBody>
          <a:bodyPr/>
          <a:lstStyle/>
          <a:p>
            <a:r>
              <a:rPr lang="en-US"/>
              <a:t>31 / Marzo / 2022</a:t>
            </a:r>
            <a:endParaRPr lang="en-US" dirty="0"/>
          </a:p>
        </p:txBody>
      </p:sp>
      <p:sp>
        <p:nvSpPr>
          <p:cNvPr id="5" name="Footer Placeholder 4">
            <a:extLst>
              <a:ext uri="{FF2B5EF4-FFF2-40B4-BE49-F238E27FC236}">
                <a16:creationId xmlns:a16="http://schemas.microsoft.com/office/drawing/2014/main" id="{52CE55A6-E16C-4F85-8204-0364A1BBE5C1}"/>
              </a:ext>
            </a:extLst>
          </p:cNvPr>
          <p:cNvSpPr>
            <a:spLocks noGrp="1"/>
          </p:cNvSpPr>
          <p:nvPr>
            <p:ph type="ftr" sz="quarter" idx="11"/>
          </p:nvPr>
        </p:nvSpPr>
        <p:spPr/>
        <p:txBody>
          <a:bodyPr/>
          <a:lstStyle/>
          <a:p>
            <a:r>
              <a:rPr lang="es-ES"/>
              <a:t>Jornada INSST - ¿Cómo hacer qué?</a:t>
            </a:r>
            <a:endParaRPr lang="en-US" dirty="0"/>
          </a:p>
        </p:txBody>
      </p:sp>
      <p:sp>
        <p:nvSpPr>
          <p:cNvPr id="6" name="Slide Number Placeholder 5">
            <a:extLst>
              <a:ext uri="{FF2B5EF4-FFF2-40B4-BE49-F238E27FC236}">
                <a16:creationId xmlns:a16="http://schemas.microsoft.com/office/drawing/2014/main" id="{08D7F5AE-1971-4180-8EB4-D6452158E851}"/>
              </a:ext>
            </a:extLst>
          </p:cNvPr>
          <p:cNvSpPr>
            <a:spLocks noGrp="1"/>
          </p:cNvSpPr>
          <p:nvPr>
            <p:ph type="sldNum" sz="quarter" idx="12"/>
          </p:nvPr>
        </p:nvSpPr>
        <p:spPr/>
        <p:txBody>
          <a:bodyPr/>
          <a:lstStyle/>
          <a:p>
            <a:fld id="{0FB90C2E-4A2E-4FB3-9E31-0E4408463F2B}" type="slidenum">
              <a:rPr lang="en-US" smtClean="0"/>
              <a:pPr/>
              <a:t>14</a:t>
            </a:fld>
            <a:endParaRPr lang="en-US" dirty="0"/>
          </a:p>
        </p:txBody>
      </p:sp>
      <p:pic>
        <p:nvPicPr>
          <p:cNvPr id="8" name="Picture 7">
            <a:extLst>
              <a:ext uri="{FF2B5EF4-FFF2-40B4-BE49-F238E27FC236}">
                <a16:creationId xmlns:a16="http://schemas.microsoft.com/office/drawing/2014/main" id="{6FB21FF1-014C-473E-831A-0EBB4DBCE09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04427" y="984684"/>
            <a:ext cx="2959406" cy="2683076"/>
          </a:xfrm>
          <a:prstGeom prst="rect">
            <a:avLst/>
          </a:prstGeom>
        </p:spPr>
      </p:pic>
      <p:pic>
        <p:nvPicPr>
          <p:cNvPr id="12" name="Picture 11">
            <a:extLst>
              <a:ext uri="{FF2B5EF4-FFF2-40B4-BE49-F238E27FC236}">
                <a16:creationId xmlns:a16="http://schemas.microsoft.com/office/drawing/2014/main" id="{8491F1D3-5668-4F55-8B0C-0020A59FAD1B}"/>
              </a:ext>
            </a:extLst>
          </p:cNvPr>
          <p:cNvPicPr>
            <a:picLocks noChangeAspect="1"/>
          </p:cNvPicPr>
          <p:nvPr/>
        </p:nvPicPr>
        <p:blipFill>
          <a:blip r:embed="rId3"/>
          <a:stretch>
            <a:fillRect/>
          </a:stretch>
        </p:blipFill>
        <p:spPr>
          <a:xfrm>
            <a:off x="3593623" y="1147549"/>
            <a:ext cx="2240948" cy="2256193"/>
          </a:xfrm>
          <a:prstGeom prst="rect">
            <a:avLst/>
          </a:prstGeom>
        </p:spPr>
      </p:pic>
      <p:pic>
        <p:nvPicPr>
          <p:cNvPr id="14" name="Picture 13">
            <a:extLst>
              <a:ext uri="{FF2B5EF4-FFF2-40B4-BE49-F238E27FC236}">
                <a16:creationId xmlns:a16="http://schemas.microsoft.com/office/drawing/2014/main" id="{03D9A126-6283-4992-B4CD-4B901264B486}"/>
              </a:ext>
            </a:extLst>
          </p:cNvPr>
          <p:cNvPicPr>
            <a:picLocks noChangeAspect="1"/>
          </p:cNvPicPr>
          <p:nvPr/>
        </p:nvPicPr>
        <p:blipFill>
          <a:blip r:embed="rId4"/>
          <a:stretch>
            <a:fillRect/>
          </a:stretch>
        </p:blipFill>
        <p:spPr>
          <a:xfrm>
            <a:off x="5834571" y="708712"/>
            <a:ext cx="5654102" cy="5200378"/>
          </a:xfrm>
          <a:prstGeom prst="rect">
            <a:avLst/>
          </a:prstGeom>
        </p:spPr>
      </p:pic>
      <p:pic>
        <p:nvPicPr>
          <p:cNvPr id="16" name="Picture 15">
            <a:extLst>
              <a:ext uri="{FF2B5EF4-FFF2-40B4-BE49-F238E27FC236}">
                <a16:creationId xmlns:a16="http://schemas.microsoft.com/office/drawing/2014/main" id="{68CE93A1-DADF-41D1-AFB7-C2B0582E3F23}"/>
              </a:ext>
            </a:extLst>
          </p:cNvPr>
          <p:cNvPicPr>
            <a:picLocks noChangeAspect="1"/>
          </p:cNvPicPr>
          <p:nvPr/>
        </p:nvPicPr>
        <p:blipFill>
          <a:blip r:embed="rId5"/>
          <a:stretch>
            <a:fillRect/>
          </a:stretch>
        </p:blipFill>
        <p:spPr>
          <a:xfrm>
            <a:off x="670187" y="3651439"/>
            <a:ext cx="2172348" cy="2271438"/>
          </a:xfrm>
          <a:prstGeom prst="rect">
            <a:avLst/>
          </a:prstGeom>
        </p:spPr>
      </p:pic>
      <p:pic>
        <p:nvPicPr>
          <p:cNvPr id="18" name="Picture 17">
            <a:extLst>
              <a:ext uri="{FF2B5EF4-FFF2-40B4-BE49-F238E27FC236}">
                <a16:creationId xmlns:a16="http://schemas.microsoft.com/office/drawing/2014/main" id="{7C8E46AE-CD48-4977-87D0-96B7276024D9}"/>
              </a:ext>
            </a:extLst>
          </p:cNvPr>
          <p:cNvPicPr>
            <a:picLocks noChangeAspect="1"/>
          </p:cNvPicPr>
          <p:nvPr/>
        </p:nvPicPr>
        <p:blipFill>
          <a:blip r:embed="rId6"/>
          <a:stretch>
            <a:fillRect/>
          </a:stretch>
        </p:blipFill>
        <p:spPr>
          <a:xfrm>
            <a:off x="3506967" y="3570936"/>
            <a:ext cx="2233326" cy="2340038"/>
          </a:xfrm>
          <a:prstGeom prst="rect">
            <a:avLst/>
          </a:prstGeom>
        </p:spPr>
      </p:pic>
    </p:spTree>
    <p:extLst>
      <p:ext uri="{BB962C8B-B14F-4D97-AF65-F5344CB8AC3E}">
        <p14:creationId xmlns:p14="http://schemas.microsoft.com/office/powerpoint/2010/main" val="111949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02B38-EBF1-4D72-9974-B15AB5E0AA11}"/>
              </a:ext>
            </a:extLst>
          </p:cNvPr>
          <p:cNvSpPr>
            <a:spLocks noGrp="1"/>
          </p:cNvSpPr>
          <p:nvPr>
            <p:ph type="title"/>
          </p:nvPr>
        </p:nvSpPr>
        <p:spPr/>
        <p:txBody>
          <a:bodyPr/>
          <a:lstStyle/>
          <a:p>
            <a:r>
              <a:rPr lang="es-ES" dirty="0"/>
              <a:t>5.- AC – ACT – Mejora continua – Sistema de Gestión integrado</a:t>
            </a:r>
            <a:endParaRPr lang="en-US" dirty="0"/>
          </a:p>
        </p:txBody>
      </p:sp>
      <p:pic>
        <p:nvPicPr>
          <p:cNvPr id="8" name="Content Placeholder 7" descr="Diagram&#10;&#10;Description automatically generated">
            <a:extLst>
              <a:ext uri="{FF2B5EF4-FFF2-40B4-BE49-F238E27FC236}">
                <a16:creationId xmlns:a16="http://schemas.microsoft.com/office/drawing/2014/main" id="{104548A6-AC60-409A-93F1-5435BA322E33}"/>
              </a:ext>
            </a:extLst>
          </p:cNvPr>
          <p:cNvPicPr>
            <a:picLocks noGrp="1" noChangeAspect="1"/>
          </p:cNvPicPr>
          <p:nvPr>
            <p:ph idx="1"/>
          </p:nvPr>
        </p:nvPicPr>
        <p:blipFill>
          <a:blip r:embed="rId2"/>
          <a:stretch>
            <a:fillRect/>
          </a:stretch>
        </p:blipFill>
        <p:spPr>
          <a:xfrm>
            <a:off x="10420350" y="0"/>
            <a:ext cx="1771650" cy="1771650"/>
          </a:xfrm>
        </p:spPr>
      </p:pic>
      <p:sp>
        <p:nvSpPr>
          <p:cNvPr id="4" name="Date Placeholder 3">
            <a:extLst>
              <a:ext uri="{FF2B5EF4-FFF2-40B4-BE49-F238E27FC236}">
                <a16:creationId xmlns:a16="http://schemas.microsoft.com/office/drawing/2014/main" id="{D9B442E0-45CA-45C9-B0A0-8C1B746221E6}"/>
              </a:ext>
            </a:extLst>
          </p:cNvPr>
          <p:cNvSpPr>
            <a:spLocks noGrp="1"/>
          </p:cNvSpPr>
          <p:nvPr>
            <p:ph type="dt" sz="half" idx="10"/>
          </p:nvPr>
        </p:nvSpPr>
        <p:spPr/>
        <p:txBody>
          <a:bodyPr/>
          <a:lstStyle/>
          <a:p>
            <a:r>
              <a:rPr lang="en-US"/>
              <a:t>31 / Marzo / 2022</a:t>
            </a:r>
            <a:endParaRPr lang="en-US" dirty="0"/>
          </a:p>
        </p:txBody>
      </p:sp>
      <p:sp>
        <p:nvSpPr>
          <p:cNvPr id="5" name="Footer Placeholder 4">
            <a:extLst>
              <a:ext uri="{FF2B5EF4-FFF2-40B4-BE49-F238E27FC236}">
                <a16:creationId xmlns:a16="http://schemas.microsoft.com/office/drawing/2014/main" id="{FD7E39D0-2DA2-463F-9EF2-85FCBFA989EA}"/>
              </a:ext>
            </a:extLst>
          </p:cNvPr>
          <p:cNvSpPr>
            <a:spLocks noGrp="1"/>
          </p:cNvSpPr>
          <p:nvPr>
            <p:ph type="ftr" sz="quarter" idx="11"/>
          </p:nvPr>
        </p:nvSpPr>
        <p:spPr/>
        <p:txBody>
          <a:bodyPr/>
          <a:lstStyle/>
          <a:p>
            <a:r>
              <a:rPr lang="es-ES"/>
              <a:t>Jornada INSST - ¿Cómo hacer qué?</a:t>
            </a:r>
            <a:endParaRPr lang="en-US" dirty="0"/>
          </a:p>
        </p:txBody>
      </p:sp>
      <p:sp>
        <p:nvSpPr>
          <p:cNvPr id="6" name="Slide Number Placeholder 5">
            <a:extLst>
              <a:ext uri="{FF2B5EF4-FFF2-40B4-BE49-F238E27FC236}">
                <a16:creationId xmlns:a16="http://schemas.microsoft.com/office/drawing/2014/main" id="{2F33975D-6526-4C5A-8B9D-53A22605ECF2}"/>
              </a:ext>
            </a:extLst>
          </p:cNvPr>
          <p:cNvSpPr>
            <a:spLocks noGrp="1"/>
          </p:cNvSpPr>
          <p:nvPr>
            <p:ph type="sldNum" sz="quarter" idx="12"/>
          </p:nvPr>
        </p:nvSpPr>
        <p:spPr/>
        <p:txBody>
          <a:bodyPr/>
          <a:lstStyle/>
          <a:p>
            <a:fld id="{0FB90C2E-4A2E-4FB3-9E31-0E4408463F2B}" type="slidenum">
              <a:rPr lang="en-US" smtClean="0"/>
              <a:pPr/>
              <a:t>15</a:t>
            </a:fld>
            <a:endParaRPr lang="en-US" dirty="0"/>
          </a:p>
        </p:txBody>
      </p:sp>
      <p:pic>
        <p:nvPicPr>
          <p:cNvPr id="10" name="Picture 9">
            <a:extLst>
              <a:ext uri="{FF2B5EF4-FFF2-40B4-BE49-F238E27FC236}">
                <a16:creationId xmlns:a16="http://schemas.microsoft.com/office/drawing/2014/main" id="{0419A823-5B2C-4622-90D2-601605E99ECA}"/>
              </a:ext>
            </a:extLst>
          </p:cNvPr>
          <p:cNvPicPr>
            <a:picLocks noChangeAspect="1"/>
          </p:cNvPicPr>
          <p:nvPr/>
        </p:nvPicPr>
        <p:blipFill>
          <a:blip r:embed="rId3"/>
          <a:stretch>
            <a:fillRect/>
          </a:stretch>
        </p:blipFill>
        <p:spPr>
          <a:xfrm>
            <a:off x="514666" y="920546"/>
            <a:ext cx="9542831" cy="4069583"/>
          </a:xfrm>
          <a:prstGeom prst="rect">
            <a:avLst/>
          </a:prstGeom>
        </p:spPr>
      </p:pic>
      <p:pic>
        <p:nvPicPr>
          <p:cNvPr id="11" name="Imagen 14">
            <a:extLst>
              <a:ext uri="{FF2B5EF4-FFF2-40B4-BE49-F238E27FC236}">
                <a16:creationId xmlns:a16="http://schemas.microsoft.com/office/drawing/2014/main" id="{5323D54F-824A-4CC6-B19D-6D55A5CDE482}"/>
              </a:ext>
            </a:extLst>
          </p:cNvPr>
          <p:cNvPicPr>
            <a:picLocks noChangeAspect="1"/>
          </p:cNvPicPr>
          <p:nvPr/>
        </p:nvPicPr>
        <p:blipFill>
          <a:blip r:embed="rId4">
            <a:clrChange>
              <a:clrFrom>
                <a:srgbClr val="FEFEFE"/>
              </a:clrFrom>
              <a:clrTo>
                <a:srgbClr val="FEFEFE">
                  <a:alpha val="0"/>
                </a:srgbClr>
              </a:clrTo>
            </a:clrChange>
          </a:blip>
          <a:srcRect/>
          <a:stretch/>
        </p:blipFill>
        <p:spPr>
          <a:xfrm>
            <a:off x="3225363" y="4794392"/>
            <a:ext cx="1770079" cy="1263884"/>
          </a:xfrm>
          <a:prstGeom prst="rect">
            <a:avLst/>
          </a:prstGeom>
        </p:spPr>
      </p:pic>
      <p:pic>
        <p:nvPicPr>
          <p:cNvPr id="12" name="Picture 11" descr="Text&#10;&#10;Description automatically generated with medium confidence">
            <a:extLst>
              <a:ext uri="{FF2B5EF4-FFF2-40B4-BE49-F238E27FC236}">
                <a16:creationId xmlns:a16="http://schemas.microsoft.com/office/drawing/2014/main" id="{EBB5B7D9-6267-4A78-9666-1E7C2B922148}"/>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1156699" y="4794393"/>
            <a:ext cx="1770079" cy="1263883"/>
          </a:xfrm>
          <a:prstGeom prst="rect">
            <a:avLst/>
          </a:prstGeom>
        </p:spPr>
      </p:pic>
      <p:pic>
        <p:nvPicPr>
          <p:cNvPr id="13" name="Picture 12">
            <a:extLst>
              <a:ext uri="{FF2B5EF4-FFF2-40B4-BE49-F238E27FC236}">
                <a16:creationId xmlns:a16="http://schemas.microsoft.com/office/drawing/2014/main" id="{D03D1B8E-A063-4739-AE30-F7F5920FC06C}"/>
              </a:ext>
            </a:extLst>
          </p:cNvPr>
          <p:cNvPicPr>
            <a:picLocks noChangeAspect="1"/>
          </p:cNvPicPr>
          <p:nvPr/>
        </p:nvPicPr>
        <p:blipFill>
          <a:blip r:embed="rId6"/>
          <a:stretch>
            <a:fillRect/>
          </a:stretch>
        </p:blipFill>
        <p:spPr>
          <a:xfrm>
            <a:off x="6822701" y="4950229"/>
            <a:ext cx="923645" cy="952211"/>
          </a:xfrm>
          <a:prstGeom prst="rect">
            <a:avLst/>
          </a:prstGeom>
        </p:spPr>
      </p:pic>
      <p:pic>
        <p:nvPicPr>
          <p:cNvPr id="14" name="Picture 13">
            <a:extLst>
              <a:ext uri="{FF2B5EF4-FFF2-40B4-BE49-F238E27FC236}">
                <a16:creationId xmlns:a16="http://schemas.microsoft.com/office/drawing/2014/main" id="{15F9F5D2-365C-4C86-A2E5-E5813295E4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4932" y="5012057"/>
            <a:ext cx="1158816" cy="828554"/>
          </a:xfrm>
          <a:prstGeom prst="rect">
            <a:avLst/>
          </a:prstGeom>
        </p:spPr>
      </p:pic>
      <p:pic>
        <p:nvPicPr>
          <p:cNvPr id="15" name="Picture 2" descr="Ghaddar Machinery Products ISO 8528... - Ghaddar Machinery Co ...">
            <a:extLst>
              <a:ext uri="{FF2B5EF4-FFF2-40B4-BE49-F238E27FC236}">
                <a16:creationId xmlns:a16="http://schemas.microsoft.com/office/drawing/2014/main" id="{9EAB4141-4E44-408E-A6A1-7C696E825A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94027" y="4946890"/>
            <a:ext cx="1230089" cy="9588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18C2813-A451-4498-8BC1-FBB5541560E0}"/>
              </a:ext>
            </a:extLst>
          </p:cNvPr>
          <p:cNvSpPr/>
          <p:nvPr/>
        </p:nvSpPr>
        <p:spPr bwMode="gray">
          <a:xfrm>
            <a:off x="9539926" y="1951348"/>
            <a:ext cx="2131835" cy="3889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r>
              <a:rPr lang="es-ES" sz="1600" b="1" dirty="0"/>
              <a:t>DEFINICIÓN</a:t>
            </a:r>
          </a:p>
          <a:p>
            <a:pPr algn="ctr">
              <a:lnSpc>
                <a:spcPct val="95000"/>
              </a:lnSpc>
              <a:spcBef>
                <a:spcPts val="400"/>
              </a:spcBef>
            </a:pPr>
            <a:r>
              <a:rPr lang="es-ES" sz="1600" b="1" dirty="0"/>
              <a:t>INTEGRACIÓN</a:t>
            </a:r>
          </a:p>
          <a:p>
            <a:pPr algn="ctr">
              <a:lnSpc>
                <a:spcPct val="95000"/>
              </a:lnSpc>
              <a:spcBef>
                <a:spcPts val="400"/>
              </a:spcBef>
            </a:pPr>
            <a:r>
              <a:rPr lang="es-ES" sz="1600" b="1" dirty="0"/>
              <a:t>MEDICIÓN</a:t>
            </a:r>
          </a:p>
          <a:p>
            <a:pPr algn="ctr">
              <a:lnSpc>
                <a:spcPct val="95000"/>
              </a:lnSpc>
              <a:spcBef>
                <a:spcPts val="400"/>
              </a:spcBef>
            </a:pPr>
            <a:r>
              <a:rPr lang="es-ES" sz="1600" b="1" dirty="0"/>
              <a:t>MEJORA CONTINUA PDCA</a:t>
            </a:r>
          </a:p>
          <a:p>
            <a:pPr algn="ctr">
              <a:lnSpc>
                <a:spcPct val="95000"/>
              </a:lnSpc>
              <a:spcBef>
                <a:spcPts val="400"/>
              </a:spcBef>
            </a:pPr>
            <a:endParaRPr lang="es-ES" sz="1600" b="1" dirty="0"/>
          </a:p>
          <a:p>
            <a:pPr algn="ctr">
              <a:lnSpc>
                <a:spcPct val="95000"/>
              </a:lnSpc>
              <a:spcBef>
                <a:spcPts val="400"/>
              </a:spcBef>
            </a:pPr>
            <a:endParaRPr lang="es-ES" sz="1600" b="1" dirty="0"/>
          </a:p>
          <a:p>
            <a:pPr algn="ctr">
              <a:lnSpc>
                <a:spcPct val="95000"/>
              </a:lnSpc>
              <a:spcBef>
                <a:spcPts val="400"/>
              </a:spcBef>
            </a:pPr>
            <a:r>
              <a:rPr lang="es-ES" sz="1600" b="1" dirty="0"/>
              <a:t>INDICADORES</a:t>
            </a:r>
          </a:p>
          <a:p>
            <a:pPr algn="ctr">
              <a:lnSpc>
                <a:spcPct val="95000"/>
              </a:lnSpc>
              <a:spcBef>
                <a:spcPts val="400"/>
              </a:spcBef>
            </a:pPr>
            <a:r>
              <a:rPr lang="es-ES" sz="1600" b="1" dirty="0"/>
              <a:t>OBJETIVOS</a:t>
            </a:r>
            <a:endParaRPr lang="en-US" sz="1600" b="1" dirty="0" err="1"/>
          </a:p>
        </p:txBody>
      </p:sp>
    </p:spTree>
    <p:extLst>
      <p:ext uri="{BB962C8B-B14F-4D97-AF65-F5344CB8AC3E}">
        <p14:creationId xmlns:p14="http://schemas.microsoft.com/office/powerpoint/2010/main" val="9242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0C3FA-23EC-401A-9CFF-F11C7FBFD965}"/>
              </a:ext>
            </a:extLst>
          </p:cNvPr>
          <p:cNvSpPr>
            <a:spLocks noGrp="1"/>
          </p:cNvSpPr>
          <p:nvPr>
            <p:ph type="title"/>
          </p:nvPr>
        </p:nvSpPr>
        <p:spPr/>
        <p:txBody>
          <a:bodyPr/>
          <a:lstStyle/>
          <a:p>
            <a:r>
              <a:rPr lang="es-ES" dirty="0"/>
              <a:t>6.- ACTUEMOS</a:t>
            </a:r>
            <a:endParaRPr lang="en-US" dirty="0"/>
          </a:p>
        </p:txBody>
      </p:sp>
      <p:sp>
        <p:nvSpPr>
          <p:cNvPr id="3" name="Rectangle 2">
            <a:extLst>
              <a:ext uri="{FF2B5EF4-FFF2-40B4-BE49-F238E27FC236}">
                <a16:creationId xmlns:a16="http://schemas.microsoft.com/office/drawing/2014/main" id="{5C781B1A-4368-460D-B0F1-4C69960DDA95}"/>
              </a:ext>
            </a:extLst>
          </p:cNvPr>
          <p:cNvSpPr/>
          <p:nvPr/>
        </p:nvSpPr>
        <p:spPr bwMode="gray">
          <a:xfrm>
            <a:off x="11269400" y="0"/>
            <a:ext cx="922600" cy="9144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p>
        </p:txBody>
      </p:sp>
      <p:sp>
        <p:nvSpPr>
          <p:cNvPr id="4" name="Date Placeholder 3">
            <a:extLst>
              <a:ext uri="{FF2B5EF4-FFF2-40B4-BE49-F238E27FC236}">
                <a16:creationId xmlns:a16="http://schemas.microsoft.com/office/drawing/2014/main" id="{D4DFF481-918B-4401-886E-AAC079BF18B0}"/>
              </a:ext>
            </a:extLst>
          </p:cNvPr>
          <p:cNvSpPr>
            <a:spLocks noGrp="1"/>
          </p:cNvSpPr>
          <p:nvPr>
            <p:ph type="dt" sz="half" idx="10"/>
          </p:nvPr>
        </p:nvSpPr>
        <p:spPr/>
        <p:txBody>
          <a:bodyPr/>
          <a:lstStyle/>
          <a:p>
            <a:r>
              <a:rPr lang="en-US"/>
              <a:t>31 / Marzo / 2022</a:t>
            </a:r>
            <a:endParaRPr lang="en-US" dirty="0"/>
          </a:p>
        </p:txBody>
      </p:sp>
      <p:sp>
        <p:nvSpPr>
          <p:cNvPr id="5" name="Footer Placeholder 4">
            <a:extLst>
              <a:ext uri="{FF2B5EF4-FFF2-40B4-BE49-F238E27FC236}">
                <a16:creationId xmlns:a16="http://schemas.microsoft.com/office/drawing/2014/main" id="{F101533E-B5E5-4787-9268-52B1355E4B44}"/>
              </a:ext>
            </a:extLst>
          </p:cNvPr>
          <p:cNvSpPr>
            <a:spLocks noGrp="1"/>
          </p:cNvSpPr>
          <p:nvPr>
            <p:ph type="ftr" sz="quarter" idx="11"/>
          </p:nvPr>
        </p:nvSpPr>
        <p:spPr/>
        <p:txBody>
          <a:bodyPr/>
          <a:lstStyle/>
          <a:p>
            <a:r>
              <a:rPr lang="es-ES" dirty="0"/>
              <a:t>Jornada INSST - ¿Cómo hacer qué?</a:t>
            </a:r>
            <a:endParaRPr lang="en-US" dirty="0"/>
          </a:p>
        </p:txBody>
      </p:sp>
      <p:sp>
        <p:nvSpPr>
          <p:cNvPr id="6" name="Slide Number Placeholder 5">
            <a:extLst>
              <a:ext uri="{FF2B5EF4-FFF2-40B4-BE49-F238E27FC236}">
                <a16:creationId xmlns:a16="http://schemas.microsoft.com/office/drawing/2014/main" id="{E5142B6E-0247-4C19-8783-90AFFD3DEA3E}"/>
              </a:ext>
            </a:extLst>
          </p:cNvPr>
          <p:cNvSpPr>
            <a:spLocks noGrp="1"/>
          </p:cNvSpPr>
          <p:nvPr>
            <p:ph type="sldNum" sz="quarter" idx="12"/>
          </p:nvPr>
        </p:nvSpPr>
        <p:spPr/>
        <p:txBody>
          <a:bodyPr/>
          <a:lstStyle/>
          <a:p>
            <a:fld id="{0FB90C2E-4A2E-4FB3-9E31-0E4408463F2B}" type="slidenum">
              <a:rPr lang="en-US" smtClean="0"/>
              <a:pPr/>
              <a:t>16</a:t>
            </a:fld>
            <a:endParaRPr lang="en-US" dirty="0"/>
          </a:p>
        </p:txBody>
      </p:sp>
      <p:pic>
        <p:nvPicPr>
          <p:cNvPr id="7" name="Picture 6">
            <a:extLst>
              <a:ext uri="{FF2B5EF4-FFF2-40B4-BE49-F238E27FC236}">
                <a16:creationId xmlns:a16="http://schemas.microsoft.com/office/drawing/2014/main" id="{3F7293B8-9441-47DF-B36E-5575D1C65B3C}"/>
              </a:ext>
            </a:extLst>
          </p:cNvPr>
          <p:cNvPicPr>
            <a:picLocks noChangeAspect="1"/>
          </p:cNvPicPr>
          <p:nvPr/>
        </p:nvPicPr>
        <p:blipFill>
          <a:blip r:embed="rId2"/>
          <a:stretch>
            <a:fillRect/>
          </a:stretch>
        </p:blipFill>
        <p:spPr>
          <a:xfrm>
            <a:off x="1000826" y="1813977"/>
            <a:ext cx="2808757" cy="4026035"/>
          </a:xfrm>
          <a:prstGeom prst="rect">
            <a:avLst/>
          </a:prstGeom>
        </p:spPr>
      </p:pic>
      <p:sp>
        <p:nvSpPr>
          <p:cNvPr id="8" name="TextBox 7">
            <a:extLst>
              <a:ext uri="{FF2B5EF4-FFF2-40B4-BE49-F238E27FC236}">
                <a16:creationId xmlns:a16="http://schemas.microsoft.com/office/drawing/2014/main" id="{B7DBE315-2D84-4368-8CDA-F0F81D0C250F}"/>
              </a:ext>
            </a:extLst>
          </p:cNvPr>
          <p:cNvSpPr txBox="1"/>
          <p:nvPr/>
        </p:nvSpPr>
        <p:spPr bwMode="gray">
          <a:xfrm>
            <a:off x="501692" y="1097916"/>
            <a:ext cx="3983783" cy="611449"/>
          </a:xfrm>
          <a:prstGeom prst="rect">
            <a:avLst/>
          </a:prstGeom>
          <a:noFill/>
        </p:spPr>
        <p:txBody>
          <a:bodyPr wrap="none" rtlCol="0">
            <a:spAutoFit/>
          </a:bodyPr>
          <a:lstStyle/>
          <a:p>
            <a:pPr algn="ctr">
              <a:lnSpc>
                <a:spcPct val="95000"/>
              </a:lnSpc>
              <a:spcBef>
                <a:spcPts val="400"/>
              </a:spcBef>
            </a:pPr>
            <a:r>
              <a:rPr lang="es-ES" sz="1600" dirty="0"/>
              <a:t>Primero tendrá que haber un compromiso…</a:t>
            </a:r>
          </a:p>
          <a:p>
            <a:pPr algn="ctr">
              <a:lnSpc>
                <a:spcPct val="95000"/>
              </a:lnSpc>
              <a:spcBef>
                <a:spcPts val="400"/>
              </a:spcBef>
            </a:pPr>
            <a:r>
              <a:rPr lang="es-ES" sz="1600" dirty="0"/>
              <a:t>Política de Atlas Copco</a:t>
            </a:r>
            <a:endParaRPr lang="en-US" sz="1600" dirty="0" err="1"/>
          </a:p>
        </p:txBody>
      </p:sp>
      <p:pic>
        <p:nvPicPr>
          <p:cNvPr id="11" name="Picture 10">
            <a:extLst>
              <a:ext uri="{FF2B5EF4-FFF2-40B4-BE49-F238E27FC236}">
                <a16:creationId xmlns:a16="http://schemas.microsoft.com/office/drawing/2014/main" id="{C6194DD3-27A2-4977-8A4A-31039DB703D2}"/>
              </a:ext>
            </a:extLst>
          </p:cNvPr>
          <p:cNvPicPr>
            <a:picLocks noChangeAspect="1"/>
          </p:cNvPicPr>
          <p:nvPr/>
        </p:nvPicPr>
        <p:blipFill rotWithShape="1">
          <a:blip r:embed="rId3"/>
          <a:srcRect r="10932"/>
          <a:stretch/>
        </p:blipFill>
        <p:spPr>
          <a:xfrm>
            <a:off x="4138962" y="4258727"/>
            <a:ext cx="3851057" cy="1536697"/>
          </a:xfrm>
          <a:prstGeom prst="rect">
            <a:avLst/>
          </a:prstGeom>
          <a:ln>
            <a:solidFill>
              <a:schemeClr val="accent1"/>
            </a:solidFill>
          </a:ln>
        </p:spPr>
      </p:pic>
      <p:pic>
        <p:nvPicPr>
          <p:cNvPr id="15" name="Picture 14">
            <a:extLst>
              <a:ext uri="{FF2B5EF4-FFF2-40B4-BE49-F238E27FC236}">
                <a16:creationId xmlns:a16="http://schemas.microsoft.com/office/drawing/2014/main" id="{5E4E0449-D3F9-4DB1-8873-721B66A073F1}"/>
              </a:ext>
            </a:extLst>
          </p:cNvPr>
          <p:cNvPicPr>
            <a:picLocks noChangeAspect="1"/>
          </p:cNvPicPr>
          <p:nvPr/>
        </p:nvPicPr>
        <p:blipFill>
          <a:blip r:embed="rId4"/>
          <a:stretch>
            <a:fillRect/>
          </a:stretch>
        </p:blipFill>
        <p:spPr>
          <a:xfrm>
            <a:off x="8191796" y="4258727"/>
            <a:ext cx="3479965" cy="1536697"/>
          </a:xfrm>
          <a:prstGeom prst="rect">
            <a:avLst/>
          </a:prstGeom>
          <a:ln>
            <a:solidFill>
              <a:schemeClr val="accent1"/>
            </a:solidFill>
          </a:ln>
        </p:spPr>
      </p:pic>
      <p:pic>
        <p:nvPicPr>
          <p:cNvPr id="17" name="Picture 16">
            <a:extLst>
              <a:ext uri="{FF2B5EF4-FFF2-40B4-BE49-F238E27FC236}">
                <a16:creationId xmlns:a16="http://schemas.microsoft.com/office/drawing/2014/main" id="{85A76D55-9B17-4368-8C46-C1B0B32DBAE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653281" y="119183"/>
            <a:ext cx="7037028" cy="4054738"/>
          </a:xfrm>
          <a:prstGeom prst="rect">
            <a:avLst/>
          </a:prstGeom>
        </p:spPr>
      </p:pic>
      <p:pic>
        <p:nvPicPr>
          <p:cNvPr id="12" name="Graphic 11" descr="Circles with lines with solid fill">
            <a:extLst>
              <a:ext uri="{FF2B5EF4-FFF2-40B4-BE49-F238E27FC236}">
                <a16:creationId xmlns:a16="http://schemas.microsoft.com/office/drawing/2014/main" id="{621111C2-25F8-493C-B30B-D43B4FECEC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69400" y="3414"/>
            <a:ext cx="914400" cy="914400"/>
          </a:xfrm>
          <a:prstGeom prst="rect">
            <a:avLst/>
          </a:prstGeom>
        </p:spPr>
      </p:pic>
    </p:spTree>
    <p:extLst>
      <p:ext uri="{BB962C8B-B14F-4D97-AF65-F5344CB8AC3E}">
        <p14:creationId xmlns:p14="http://schemas.microsoft.com/office/powerpoint/2010/main" val="182151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6772C-C5D1-47BE-B4A4-66F1AA180894}"/>
              </a:ext>
            </a:extLst>
          </p:cNvPr>
          <p:cNvSpPr>
            <a:spLocks noGrp="1"/>
          </p:cNvSpPr>
          <p:nvPr>
            <p:ph type="title"/>
          </p:nvPr>
        </p:nvSpPr>
        <p:spPr/>
        <p:txBody>
          <a:bodyPr/>
          <a:lstStyle/>
          <a:p>
            <a:r>
              <a:rPr lang="es-ES" dirty="0"/>
              <a:t>7.- JUNTOS… Es parte de nuestra cultura</a:t>
            </a:r>
            <a:endParaRPr lang="en-US" dirty="0"/>
          </a:p>
        </p:txBody>
      </p:sp>
      <p:sp>
        <p:nvSpPr>
          <p:cNvPr id="4" name="Date Placeholder 3">
            <a:extLst>
              <a:ext uri="{FF2B5EF4-FFF2-40B4-BE49-F238E27FC236}">
                <a16:creationId xmlns:a16="http://schemas.microsoft.com/office/drawing/2014/main" id="{68545646-6CA5-4890-9DDA-1946A4DB085B}"/>
              </a:ext>
            </a:extLst>
          </p:cNvPr>
          <p:cNvSpPr>
            <a:spLocks noGrp="1"/>
          </p:cNvSpPr>
          <p:nvPr>
            <p:ph type="dt" sz="half" idx="10"/>
          </p:nvPr>
        </p:nvSpPr>
        <p:spPr/>
        <p:txBody>
          <a:bodyPr/>
          <a:lstStyle/>
          <a:p>
            <a:r>
              <a:rPr lang="en-US"/>
              <a:t>31 / Marzo / 2022</a:t>
            </a:r>
            <a:endParaRPr lang="en-US" dirty="0"/>
          </a:p>
        </p:txBody>
      </p:sp>
      <p:sp>
        <p:nvSpPr>
          <p:cNvPr id="5" name="Footer Placeholder 4">
            <a:extLst>
              <a:ext uri="{FF2B5EF4-FFF2-40B4-BE49-F238E27FC236}">
                <a16:creationId xmlns:a16="http://schemas.microsoft.com/office/drawing/2014/main" id="{670B31E8-E75F-4599-9E4E-76C262CFFC59}"/>
              </a:ext>
            </a:extLst>
          </p:cNvPr>
          <p:cNvSpPr>
            <a:spLocks noGrp="1"/>
          </p:cNvSpPr>
          <p:nvPr>
            <p:ph type="ftr" sz="quarter" idx="11"/>
          </p:nvPr>
        </p:nvSpPr>
        <p:spPr/>
        <p:txBody>
          <a:bodyPr/>
          <a:lstStyle/>
          <a:p>
            <a:r>
              <a:rPr lang="es-ES"/>
              <a:t>Jornada INSST - ¿Cómo hacer qué?</a:t>
            </a:r>
            <a:endParaRPr lang="en-US" dirty="0"/>
          </a:p>
        </p:txBody>
      </p:sp>
      <p:sp>
        <p:nvSpPr>
          <p:cNvPr id="6" name="Slide Number Placeholder 5">
            <a:extLst>
              <a:ext uri="{FF2B5EF4-FFF2-40B4-BE49-F238E27FC236}">
                <a16:creationId xmlns:a16="http://schemas.microsoft.com/office/drawing/2014/main" id="{34488146-8708-4E5B-951E-7100E646E963}"/>
              </a:ext>
            </a:extLst>
          </p:cNvPr>
          <p:cNvSpPr>
            <a:spLocks noGrp="1"/>
          </p:cNvSpPr>
          <p:nvPr>
            <p:ph type="sldNum" sz="quarter" idx="12"/>
          </p:nvPr>
        </p:nvSpPr>
        <p:spPr/>
        <p:txBody>
          <a:bodyPr/>
          <a:lstStyle/>
          <a:p>
            <a:fld id="{0FB90C2E-4A2E-4FB3-9E31-0E4408463F2B}" type="slidenum">
              <a:rPr lang="en-US" smtClean="0"/>
              <a:pPr/>
              <a:t>17</a:t>
            </a:fld>
            <a:endParaRPr lang="en-US" dirty="0"/>
          </a:p>
        </p:txBody>
      </p:sp>
      <p:pic>
        <p:nvPicPr>
          <p:cNvPr id="10" name="Picture 9">
            <a:extLst>
              <a:ext uri="{FF2B5EF4-FFF2-40B4-BE49-F238E27FC236}">
                <a16:creationId xmlns:a16="http://schemas.microsoft.com/office/drawing/2014/main" id="{342804FF-33C2-464B-AB0D-31CC02534E85}"/>
              </a:ext>
            </a:extLst>
          </p:cNvPr>
          <p:cNvPicPr>
            <a:picLocks noChangeAspect="1"/>
          </p:cNvPicPr>
          <p:nvPr/>
        </p:nvPicPr>
        <p:blipFill rotWithShape="1">
          <a:blip r:embed="rId2"/>
          <a:srcRect l="13309" t="8070" r="11354" b="8117"/>
          <a:stretch/>
        </p:blipFill>
        <p:spPr>
          <a:xfrm>
            <a:off x="2963660" y="996506"/>
            <a:ext cx="6259106" cy="4864988"/>
          </a:xfrm>
          <a:prstGeom prst="rect">
            <a:avLst/>
          </a:prstGeom>
        </p:spPr>
      </p:pic>
    </p:spTree>
    <p:extLst>
      <p:ext uri="{BB962C8B-B14F-4D97-AF65-F5344CB8AC3E}">
        <p14:creationId xmlns:p14="http://schemas.microsoft.com/office/powerpoint/2010/main" val="99302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BA280-CF2E-4EC5-B32E-2BD10509C2CA}"/>
              </a:ext>
            </a:extLst>
          </p:cNvPr>
          <p:cNvSpPr>
            <a:spLocks noGrp="1"/>
          </p:cNvSpPr>
          <p:nvPr>
            <p:ph type="title"/>
          </p:nvPr>
        </p:nvSpPr>
        <p:spPr/>
        <p:txBody>
          <a:bodyPr/>
          <a:lstStyle/>
          <a:p>
            <a:r>
              <a:rPr lang="es-ES" dirty="0"/>
              <a:t>7.- JUNTOS.. PARA NOSOTROS ES:</a:t>
            </a:r>
            <a:endParaRPr lang="en-US" dirty="0"/>
          </a:p>
        </p:txBody>
      </p:sp>
      <p:pic>
        <p:nvPicPr>
          <p:cNvPr id="8" name="Content Placeholder 7">
            <a:extLst>
              <a:ext uri="{FF2B5EF4-FFF2-40B4-BE49-F238E27FC236}">
                <a16:creationId xmlns:a16="http://schemas.microsoft.com/office/drawing/2014/main" id="{C2D69815-DB19-4598-957A-8D525F4266FA}"/>
              </a:ext>
            </a:extLst>
          </p:cNvPr>
          <p:cNvPicPr>
            <a:picLocks noGrp="1" noChangeAspect="1"/>
          </p:cNvPicPr>
          <p:nvPr>
            <p:ph idx="1"/>
          </p:nvPr>
        </p:nvPicPr>
        <p:blipFill>
          <a:blip r:embed="rId2"/>
          <a:stretch>
            <a:fillRect/>
          </a:stretch>
        </p:blipFill>
        <p:spPr>
          <a:xfrm>
            <a:off x="2551137" y="1168401"/>
            <a:ext cx="6593783" cy="4660900"/>
          </a:xfrm>
        </p:spPr>
      </p:pic>
      <p:sp>
        <p:nvSpPr>
          <p:cNvPr id="4" name="Date Placeholder 3">
            <a:extLst>
              <a:ext uri="{FF2B5EF4-FFF2-40B4-BE49-F238E27FC236}">
                <a16:creationId xmlns:a16="http://schemas.microsoft.com/office/drawing/2014/main" id="{152FAC61-9AFC-4377-8EDF-662328981265}"/>
              </a:ext>
            </a:extLst>
          </p:cNvPr>
          <p:cNvSpPr>
            <a:spLocks noGrp="1"/>
          </p:cNvSpPr>
          <p:nvPr>
            <p:ph type="dt" sz="half" idx="10"/>
          </p:nvPr>
        </p:nvSpPr>
        <p:spPr/>
        <p:txBody>
          <a:bodyPr/>
          <a:lstStyle/>
          <a:p>
            <a:r>
              <a:rPr lang="en-US"/>
              <a:t>31 / Marzo / 2022</a:t>
            </a:r>
            <a:endParaRPr lang="en-US" dirty="0"/>
          </a:p>
        </p:txBody>
      </p:sp>
      <p:sp>
        <p:nvSpPr>
          <p:cNvPr id="5" name="Footer Placeholder 4">
            <a:extLst>
              <a:ext uri="{FF2B5EF4-FFF2-40B4-BE49-F238E27FC236}">
                <a16:creationId xmlns:a16="http://schemas.microsoft.com/office/drawing/2014/main" id="{47C42BFF-ED55-4DCD-B3B0-5D715AA44BE6}"/>
              </a:ext>
            </a:extLst>
          </p:cNvPr>
          <p:cNvSpPr>
            <a:spLocks noGrp="1"/>
          </p:cNvSpPr>
          <p:nvPr>
            <p:ph type="ftr" sz="quarter" idx="11"/>
          </p:nvPr>
        </p:nvSpPr>
        <p:spPr/>
        <p:txBody>
          <a:bodyPr/>
          <a:lstStyle/>
          <a:p>
            <a:r>
              <a:rPr lang="es-ES"/>
              <a:t>Jornada INSST - ¿Cómo hacer qué?</a:t>
            </a:r>
            <a:endParaRPr lang="en-US" dirty="0"/>
          </a:p>
        </p:txBody>
      </p:sp>
      <p:sp>
        <p:nvSpPr>
          <p:cNvPr id="6" name="Slide Number Placeholder 5">
            <a:extLst>
              <a:ext uri="{FF2B5EF4-FFF2-40B4-BE49-F238E27FC236}">
                <a16:creationId xmlns:a16="http://schemas.microsoft.com/office/drawing/2014/main" id="{7B8B798F-BCC9-4E4A-9E68-9F5EB182E18D}"/>
              </a:ext>
            </a:extLst>
          </p:cNvPr>
          <p:cNvSpPr>
            <a:spLocks noGrp="1"/>
          </p:cNvSpPr>
          <p:nvPr>
            <p:ph type="sldNum" sz="quarter" idx="12"/>
          </p:nvPr>
        </p:nvSpPr>
        <p:spPr/>
        <p:txBody>
          <a:bodyPr/>
          <a:lstStyle/>
          <a:p>
            <a:fld id="{0FB90C2E-4A2E-4FB3-9E31-0E4408463F2B}" type="slidenum">
              <a:rPr lang="en-US" smtClean="0"/>
              <a:pPr/>
              <a:t>18</a:t>
            </a:fld>
            <a:endParaRPr lang="en-US" dirty="0"/>
          </a:p>
        </p:txBody>
      </p:sp>
    </p:spTree>
    <p:extLst>
      <p:ext uri="{BB962C8B-B14F-4D97-AF65-F5344CB8AC3E}">
        <p14:creationId xmlns:p14="http://schemas.microsoft.com/office/powerpoint/2010/main" val="318530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C2185-EFE1-4254-ACF1-F39F3FFFB119}"/>
              </a:ext>
            </a:extLst>
          </p:cNvPr>
          <p:cNvSpPr>
            <a:spLocks noGrp="1"/>
          </p:cNvSpPr>
          <p:nvPr>
            <p:ph type="title"/>
          </p:nvPr>
        </p:nvSpPr>
        <p:spPr/>
        <p:txBody>
          <a:bodyPr/>
          <a:lstStyle/>
          <a:p>
            <a:r>
              <a:rPr lang="es-ES" dirty="0"/>
              <a:t>7.- JUNTOS.. PARA NOSOTROS ES COMUNICÁNDONOS</a:t>
            </a:r>
            <a:endParaRPr lang="en-US" dirty="0"/>
          </a:p>
        </p:txBody>
      </p:sp>
      <p:sp>
        <p:nvSpPr>
          <p:cNvPr id="4" name="Date Placeholder 3">
            <a:extLst>
              <a:ext uri="{FF2B5EF4-FFF2-40B4-BE49-F238E27FC236}">
                <a16:creationId xmlns:a16="http://schemas.microsoft.com/office/drawing/2014/main" id="{14CE4456-4C29-424B-AB64-65A90FC10517}"/>
              </a:ext>
            </a:extLst>
          </p:cNvPr>
          <p:cNvSpPr>
            <a:spLocks noGrp="1"/>
          </p:cNvSpPr>
          <p:nvPr>
            <p:ph type="dt" sz="half" idx="10"/>
          </p:nvPr>
        </p:nvSpPr>
        <p:spPr/>
        <p:txBody>
          <a:bodyPr/>
          <a:lstStyle/>
          <a:p>
            <a:r>
              <a:rPr lang="en-US"/>
              <a:t>31 / Marzo / 2022</a:t>
            </a:r>
            <a:endParaRPr lang="en-US" dirty="0"/>
          </a:p>
        </p:txBody>
      </p:sp>
      <p:sp>
        <p:nvSpPr>
          <p:cNvPr id="5" name="Footer Placeholder 4">
            <a:extLst>
              <a:ext uri="{FF2B5EF4-FFF2-40B4-BE49-F238E27FC236}">
                <a16:creationId xmlns:a16="http://schemas.microsoft.com/office/drawing/2014/main" id="{93B6CFDE-989B-4760-AC83-9F50927FDF87}"/>
              </a:ext>
            </a:extLst>
          </p:cNvPr>
          <p:cNvSpPr>
            <a:spLocks noGrp="1"/>
          </p:cNvSpPr>
          <p:nvPr>
            <p:ph type="ftr" sz="quarter" idx="11"/>
          </p:nvPr>
        </p:nvSpPr>
        <p:spPr/>
        <p:txBody>
          <a:bodyPr/>
          <a:lstStyle/>
          <a:p>
            <a:r>
              <a:rPr lang="es-ES"/>
              <a:t>Jornada INSST - ¿Cómo hacer qué?</a:t>
            </a:r>
            <a:endParaRPr lang="en-US" dirty="0"/>
          </a:p>
        </p:txBody>
      </p:sp>
      <p:sp>
        <p:nvSpPr>
          <p:cNvPr id="6" name="Slide Number Placeholder 5">
            <a:extLst>
              <a:ext uri="{FF2B5EF4-FFF2-40B4-BE49-F238E27FC236}">
                <a16:creationId xmlns:a16="http://schemas.microsoft.com/office/drawing/2014/main" id="{D0C7B902-B1F5-4C67-8D90-6C895F5753F0}"/>
              </a:ext>
            </a:extLst>
          </p:cNvPr>
          <p:cNvSpPr>
            <a:spLocks noGrp="1"/>
          </p:cNvSpPr>
          <p:nvPr>
            <p:ph type="sldNum" sz="quarter" idx="12"/>
          </p:nvPr>
        </p:nvSpPr>
        <p:spPr/>
        <p:txBody>
          <a:bodyPr/>
          <a:lstStyle/>
          <a:p>
            <a:fld id="{0FB90C2E-4A2E-4FB3-9E31-0E4408463F2B}" type="slidenum">
              <a:rPr lang="en-US" smtClean="0"/>
              <a:pPr/>
              <a:t>19</a:t>
            </a:fld>
            <a:endParaRPr lang="en-US" dirty="0"/>
          </a:p>
        </p:txBody>
      </p:sp>
      <p:grpSp>
        <p:nvGrpSpPr>
          <p:cNvPr id="16" name="Group 15">
            <a:extLst>
              <a:ext uri="{FF2B5EF4-FFF2-40B4-BE49-F238E27FC236}">
                <a16:creationId xmlns:a16="http://schemas.microsoft.com/office/drawing/2014/main" id="{1CCE4068-0B82-4E0A-97BA-C04AFE9D53BB}"/>
              </a:ext>
            </a:extLst>
          </p:cNvPr>
          <p:cNvGrpSpPr/>
          <p:nvPr/>
        </p:nvGrpSpPr>
        <p:grpSpPr>
          <a:xfrm>
            <a:off x="4061120" y="2143600"/>
            <a:ext cx="3478490" cy="3788790"/>
            <a:chOff x="3749271" y="2153108"/>
            <a:chExt cx="3478490" cy="3788790"/>
          </a:xfrm>
        </p:grpSpPr>
        <p:pic>
          <p:nvPicPr>
            <p:cNvPr id="10" name="Picture 9">
              <a:extLst>
                <a:ext uri="{FF2B5EF4-FFF2-40B4-BE49-F238E27FC236}">
                  <a16:creationId xmlns:a16="http://schemas.microsoft.com/office/drawing/2014/main" id="{AD6C3082-6983-4A9D-83E0-9025765F68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851" t="32440" r="45845" b="48178"/>
            <a:stretch/>
          </p:blipFill>
          <p:spPr>
            <a:xfrm>
              <a:off x="3749271" y="2308811"/>
              <a:ext cx="3478490" cy="3633087"/>
            </a:xfrm>
            <a:prstGeom prst="rect">
              <a:avLst/>
            </a:prstGeom>
          </p:spPr>
        </p:pic>
        <p:sp>
          <p:nvSpPr>
            <p:cNvPr id="11" name="Isosceles Triangle 10">
              <a:extLst>
                <a:ext uri="{FF2B5EF4-FFF2-40B4-BE49-F238E27FC236}">
                  <a16:creationId xmlns:a16="http://schemas.microsoft.com/office/drawing/2014/main" id="{211B8B16-748F-456E-8F18-EF4841AF01D1}"/>
                </a:ext>
              </a:extLst>
            </p:cNvPr>
            <p:cNvSpPr/>
            <p:nvPr/>
          </p:nvSpPr>
          <p:spPr bwMode="gray">
            <a:xfrm flipV="1">
              <a:off x="4355183" y="2153108"/>
              <a:ext cx="2064470" cy="674934"/>
            </a:xfrm>
            <a:prstGeom prst="triangle">
              <a:avLst>
                <a:gd name="adj" fmla="val 659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p>
          </p:txBody>
        </p:sp>
      </p:grpSp>
      <p:sp>
        <p:nvSpPr>
          <p:cNvPr id="12" name="TextBox 11">
            <a:extLst>
              <a:ext uri="{FF2B5EF4-FFF2-40B4-BE49-F238E27FC236}">
                <a16:creationId xmlns:a16="http://schemas.microsoft.com/office/drawing/2014/main" id="{EC5C43EC-A42C-445A-8091-A3975BC27583}"/>
              </a:ext>
            </a:extLst>
          </p:cNvPr>
          <p:cNvSpPr txBox="1"/>
          <p:nvPr/>
        </p:nvSpPr>
        <p:spPr bwMode="gray">
          <a:xfrm>
            <a:off x="3704166" y="3592639"/>
            <a:ext cx="816249" cy="326243"/>
          </a:xfrm>
          <a:prstGeom prst="rect">
            <a:avLst/>
          </a:prstGeom>
          <a:noFill/>
        </p:spPr>
        <p:txBody>
          <a:bodyPr wrap="none" rtlCol="0">
            <a:spAutoFit/>
          </a:bodyPr>
          <a:lstStyle/>
          <a:p>
            <a:pPr>
              <a:lnSpc>
                <a:spcPct val="95000"/>
              </a:lnSpc>
              <a:spcBef>
                <a:spcPts val="400"/>
              </a:spcBef>
            </a:pPr>
            <a:r>
              <a:rPr lang="es-ES" sz="1600" b="1" dirty="0">
                <a:solidFill>
                  <a:schemeClr val="accent1"/>
                </a:solidFill>
              </a:rPr>
              <a:t>Emisor</a:t>
            </a:r>
            <a:endParaRPr lang="en-US" sz="1600" b="1" dirty="0" err="1">
              <a:solidFill>
                <a:schemeClr val="accent1"/>
              </a:solidFill>
            </a:endParaRPr>
          </a:p>
        </p:txBody>
      </p:sp>
      <p:sp>
        <p:nvSpPr>
          <p:cNvPr id="13" name="TextBox 12">
            <a:extLst>
              <a:ext uri="{FF2B5EF4-FFF2-40B4-BE49-F238E27FC236}">
                <a16:creationId xmlns:a16="http://schemas.microsoft.com/office/drawing/2014/main" id="{0C1053E8-5B2A-4B1F-B6D2-D8BC2A184DE1}"/>
              </a:ext>
            </a:extLst>
          </p:cNvPr>
          <p:cNvSpPr txBox="1"/>
          <p:nvPr/>
        </p:nvSpPr>
        <p:spPr bwMode="gray">
          <a:xfrm>
            <a:off x="7333327" y="2749446"/>
            <a:ext cx="1008609" cy="326243"/>
          </a:xfrm>
          <a:prstGeom prst="rect">
            <a:avLst/>
          </a:prstGeom>
          <a:noFill/>
        </p:spPr>
        <p:txBody>
          <a:bodyPr wrap="none" rtlCol="0">
            <a:spAutoFit/>
          </a:bodyPr>
          <a:lstStyle/>
          <a:p>
            <a:pPr>
              <a:lnSpc>
                <a:spcPct val="95000"/>
              </a:lnSpc>
              <a:spcBef>
                <a:spcPts val="400"/>
              </a:spcBef>
            </a:pPr>
            <a:r>
              <a:rPr lang="es-ES" sz="1600" b="1" dirty="0">
                <a:solidFill>
                  <a:schemeClr val="accent1"/>
                </a:solidFill>
              </a:rPr>
              <a:t>Receptor</a:t>
            </a:r>
            <a:endParaRPr lang="en-US" sz="1600" b="1" dirty="0" err="1">
              <a:solidFill>
                <a:schemeClr val="accent1"/>
              </a:solidFill>
            </a:endParaRPr>
          </a:p>
        </p:txBody>
      </p:sp>
      <p:sp>
        <p:nvSpPr>
          <p:cNvPr id="14" name="TextBox 13">
            <a:extLst>
              <a:ext uri="{FF2B5EF4-FFF2-40B4-BE49-F238E27FC236}">
                <a16:creationId xmlns:a16="http://schemas.microsoft.com/office/drawing/2014/main" id="{FA6EDCA5-80BC-4A6A-B1F6-2426107E1C26}"/>
              </a:ext>
            </a:extLst>
          </p:cNvPr>
          <p:cNvSpPr txBox="1"/>
          <p:nvPr/>
        </p:nvSpPr>
        <p:spPr bwMode="gray">
          <a:xfrm>
            <a:off x="5446792" y="2395345"/>
            <a:ext cx="694421" cy="326243"/>
          </a:xfrm>
          <a:prstGeom prst="rect">
            <a:avLst/>
          </a:prstGeom>
          <a:noFill/>
        </p:spPr>
        <p:txBody>
          <a:bodyPr wrap="none" rtlCol="0">
            <a:spAutoFit/>
          </a:bodyPr>
          <a:lstStyle/>
          <a:p>
            <a:pPr>
              <a:lnSpc>
                <a:spcPct val="95000"/>
              </a:lnSpc>
              <a:spcBef>
                <a:spcPts val="400"/>
              </a:spcBef>
            </a:pPr>
            <a:r>
              <a:rPr lang="es-ES" sz="1600" b="1" dirty="0">
                <a:solidFill>
                  <a:schemeClr val="accent1"/>
                </a:solidFill>
              </a:rPr>
              <a:t>Canal</a:t>
            </a:r>
            <a:endParaRPr lang="en-US" sz="1600" b="1" dirty="0" err="1">
              <a:solidFill>
                <a:schemeClr val="accent1"/>
              </a:solidFill>
            </a:endParaRPr>
          </a:p>
        </p:txBody>
      </p:sp>
      <p:sp>
        <p:nvSpPr>
          <p:cNvPr id="15" name="TextBox 14">
            <a:extLst>
              <a:ext uri="{FF2B5EF4-FFF2-40B4-BE49-F238E27FC236}">
                <a16:creationId xmlns:a16="http://schemas.microsoft.com/office/drawing/2014/main" id="{D224E480-70BC-44C5-ABF1-95BA8DBF3ACA}"/>
              </a:ext>
            </a:extLst>
          </p:cNvPr>
          <p:cNvSpPr txBox="1"/>
          <p:nvPr/>
        </p:nvSpPr>
        <p:spPr bwMode="gray">
          <a:xfrm>
            <a:off x="7099242" y="4020187"/>
            <a:ext cx="926857" cy="326243"/>
          </a:xfrm>
          <a:prstGeom prst="rect">
            <a:avLst/>
          </a:prstGeom>
          <a:noFill/>
        </p:spPr>
        <p:txBody>
          <a:bodyPr wrap="none" rtlCol="0">
            <a:spAutoFit/>
          </a:bodyPr>
          <a:lstStyle/>
          <a:p>
            <a:pPr>
              <a:lnSpc>
                <a:spcPct val="95000"/>
              </a:lnSpc>
              <a:spcBef>
                <a:spcPts val="400"/>
              </a:spcBef>
            </a:pPr>
            <a:r>
              <a:rPr lang="es-ES" sz="1600" b="1" dirty="0">
                <a:solidFill>
                  <a:schemeClr val="accent1"/>
                </a:solidFill>
              </a:rPr>
              <a:t>Mensaje</a:t>
            </a:r>
            <a:endParaRPr lang="en-US" sz="1600" b="1" dirty="0" err="1">
              <a:solidFill>
                <a:schemeClr val="accent1"/>
              </a:solidFill>
            </a:endParaRPr>
          </a:p>
        </p:txBody>
      </p:sp>
      <p:sp>
        <p:nvSpPr>
          <p:cNvPr id="17" name="TextBox 16">
            <a:extLst>
              <a:ext uri="{FF2B5EF4-FFF2-40B4-BE49-F238E27FC236}">
                <a16:creationId xmlns:a16="http://schemas.microsoft.com/office/drawing/2014/main" id="{D88DBE36-F28F-4833-AC7E-442551D6BE29}"/>
              </a:ext>
            </a:extLst>
          </p:cNvPr>
          <p:cNvSpPr txBox="1"/>
          <p:nvPr/>
        </p:nvSpPr>
        <p:spPr bwMode="gray">
          <a:xfrm>
            <a:off x="8020180" y="5114840"/>
            <a:ext cx="1337277" cy="560153"/>
          </a:xfrm>
          <a:prstGeom prst="rect">
            <a:avLst/>
          </a:prstGeom>
          <a:noFill/>
        </p:spPr>
        <p:txBody>
          <a:bodyPr wrap="square" rtlCol="0">
            <a:spAutoFit/>
          </a:bodyPr>
          <a:lstStyle/>
          <a:p>
            <a:pPr>
              <a:lnSpc>
                <a:spcPct val="95000"/>
              </a:lnSpc>
              <a:spcBef>
                <a:spcPts val="400"/>
              </a:spcBef>
            </a:pPr>
            <a:r>
              <a:rPr lang="es-ES" sz="1600" b="1" dirty="0">
                <a:solidFill>
                  <a:schemeClr val="accent1"/>
                </a:solidFill>
              </a:rPr>
              <a:t>Contexto / Ambiente</a:t>
            </a:r>
            <a:endParaRPr lang="en-US" sz="1600" b="1" dirty="0" err="1">
              <a:solidFill>
                <a:schemeClr val="accent1"/>
              </a:solidFill>
            </a:endParaRPr>
          </a:p>
        </p:txBody>
      </p:sp>
      <p:sp>
        <p:nvSpPr>
          <p:cNvPr id="18" name="TextBox 17">
            <a:extLst>
              <a:ext uri="{FF2B5EF4-FFF2-40B4-BE49-F238E27FC236}">
                <a16:creationId xmlns:a16="http://schemas.microsoft.com/office/drawing/2014/main" id="{8426D7EA-C1C3-4DDD-AD7F-77D4E0CEF1CF}"/>
              </a:ext>
            </a:extLst>
          </p:cNvPr>
          <p:cNvSpPr txBox="1"/>
          <p:nvPr/>
        </p:nvSpPr>
        <p:spPr bwMode="gray">
          <a:xfrm>
            <a:off x="910845" y="3259900"/>
            <a:ext cx="2548520" cy="1064907"/>
          </a:xfrm>
          <a:prstGeom prst="rect">
            <a:avLst/>
          </a:prstGeom>
          <a:noFill/>
        </p:spPr>
        <p:txBody>
          <a:bodyPr wrap="square" rtlCol="0">
            <a:spAutoFit/>
          </a:bodyPr>
          <a:lstStyle/>
          <a:p>
            <a:pPr marL="285750" indent="-285750">
              <a:lnSpc>
                <a:spcPct val="95000"/>
              </a:lnSpc>
              <a:spcBef>
                <a:spcPts val="400"/>
              </a:spcBef>
              <a:buFont typeface="Arial" panose="020B0604020202020204" pitchFamily="34" charset="0"/>
              <a:buChar char="•"/>
            </a:pPr>
            <a:r>
              <a:rPr lang="es-ES" sz="1400" dirty="0"/>
              <a:t>Trabajador directamente</a:t>
            </a:r>
          </a:p>
          <a:p>
            <a:pPr marL="285750" indent="-285750">
              <a:lnSpc>
                <a:spcPct val="95000"/>
              </a:lnSpc>
              <a:spcBef>
                <a:spcPts val="400"/>
              </a:spcBef>
              <a:buFont typeface="Arial" panose="020B0604020202020204" pitchFamily="34" charset="0"/>
              <a:buChar char="•"/>
            </a:pPr>
            <a:r>
              <a:rPr lang="es-ES" sz="1400" dirty="0"/>
              <a:t>Safety </a:t>
            </a:r>
            <a:r>
              <a:rPr lang="es-ES" sz="1400" dirty="0" err="1"/>
              <a:t>Promoters</a:t>
            </a:r>
            <a:endParaRPr lang="es-ES" sz="1400" dirty="0"/>
          </a:p>
          <a:p>
            <a:pPr marL="285750" indent="-285750">
              <a:lnSpc>
                <a:spcPct val="95000"/>
              </a:lnSpc>
              <a:spcBef>
                <a:spcPts val="400"/>
              </a:spcBef>
              <a:buFont typeface="Arial" panose="020B0604020202020204" pitchFamily="34" charset="0"/>
              <a:buChar char="•"/>
            </a:pPr>
            <a:r>
              <a:rPr lang="es-ES" sz="1400" dirty="0"/>
              <a:t>Delegados de Prevención</a:t>
            </a:r>
          </a:p>
          <a:p>
            <a:pPr marL="285750" indent="-285750">
              <a:lnSpc>
                <a:spcPct val="95000"/>
              </a:lnSpc>
              <a:spcBef>
                <a:spcPts val="400"/>
              </a:spcBef>
              <a:buFont typeface="Arial" panose="020B0604020202020204" pitchFamily="34" charset="0"/>
              <a:buChar char="•"/>
            </a:pPr>
            <a:r>
              <a:rPr lang="es-ES" sz="1400" dirty="0"/>
              <a:t>Otras partes interesadas</a:t>
            </a:r>
            <a:endParaRPr lang="en-US" sz="1400" dirty="0" err="1"/>
          </a:p>
        </p:txBody>
      </p:sp>
      <p:sp>
        <p:nvSpPr>
          <p:cNvPr id="25" name="TextBox 24">
            <a:extLst>
              <a:ext uri="{FF2B5EF4-FFF2-40B4-BE49-F238E27FC236}">
                <a16:creationId xmlns:a16="http://schemas.microsoft.com/office/drawing/2014/main" id="{E238E789-C660-43E2-9B48-2095B77C318C}"/>
              </a:ext>
            </a:extLst>
          </p:cNvPr>
          <p:cNvSpPr txBox="1"/>
          <p:nvPr/>
        </p:nvSpPr>
        <p:spPr bwMode="gray">
          <a:xfrm>
            <a:off x="8469584" y="2779852"/>
            <a:ext cx="2469414" cy="297004"/>
          </a:xfrm>
          <a:prstGeom prst="rect">
            <a:avLst/>
          </a:prstGeom>
          <a:noFill/>
        </p:spPr>
        <p:txBody>
          <a:bodyPr wrap="square" rtlCol="0">
            <a:spAutoFit/>
          </a:bodyPr>
          <a:lstStyle/>
          <a:p>
            <a:pPr>
              <a:lnSpc>
                <a:spcPct val="95000"/>
              </a:lnSpc>
              <a:spcBef>
                <a:spcPts val="400"/>
              </a:spcBef>
            </a:pPr>
            <a:r>
              <a:rPr lang="es-ES" sz="1400" dirty="0"/>
              <a:t>Dirección de la empresa</a:t>
            </a:r>
            <a:endParaRPr lang="en-US" sz="1400" dirty="0" err="1"/>
          </a:p>
        </p:txBody>
      </p:sp>
      <p:sp>
        <p:nvSpPr>
          <p:cNvPr id="26" name="Rectangle: Rounded Corners 25">
            <a:extLst>
              <a:ext uri="{FF2B5EF4-FFF2-40B4-BE49-F238E27FC236}">
                <a16:creationId xmlns:a16="http://schemas.microsoft.com/office/drawing/2014/main" id="{D09235FF-C02B-4985-9520-B86C9C5BC9A1}"/>
              </a:ext>
            </a:extLst>
          </p:cNvPr>
          <p:cNvSpPr/>
          <p:nvPr/>
        </p:nvSpPr>
        <p:spPr bwMode="gray">
          <a:xfrm>
            <a:off x="2808012" y="1306307"/>
            <a:ext cx="6356308" cy="9327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3" spcCol="0" rtlCol="0" fromWordArt="0" anchor="ctr" anchorCtr="0" forceAA="0" compatLnSpc="1">
            <a:prstTxWarp prst="textNoShape">
              <a:avLst/>
            </a:prstTxWarp>
            <a:noAutofit/>
          </a:bodyPr>
          <a:lstStyle/>
          <a:p>
            <a:pPr marL="171450" indent="-171450">
              <a:buFont typeface="Arial" panose="020B0604020202020204" pitchFamily="34" charset="0"/>
              <a:buChar char="•"/>
              <a:defRPr/>
            </a:pPr>
            <a:r>
              <a:rPr lang="es-ES" sz="1200" dirty="0">
                <a:solidFill>
                  <a:schemeClr val="tx1"/>
                </a:solidFill>
              </a:rPr>
              <a:t>Informalmente - conversación</a:t>
            </a:r>
            <a:endParaRPr lang="en-US" sz="1200" dirty="0">
              <a:solidFill>
                <a:schemeClr val="tx1"/>
              </a:solidFill>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solidFill>
                  <a:schemeClr val="tx1"/>
                </a:solidFill>
              </a:rPr>
              <a:t>Buzón de sugerencias (tímidos)</a:t>
            </a:r>
            <a:endParaRPr lang="en-US" sz="1200" dirty="0">
              <a:solidFill>
                <a:schemeClr val="tx1"/>
              </a:solidFill>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solidFill>
                  <a:schemeClr val="tx1"/>
                </a:solidFill>
              </a:rPr>
              <a:t>Formalmente – Email</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dirty="0">
              <a:solidFill>
                <a:schemeClr val="tx1"/>
              </a:solidFill>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dirty="0">
              <a:solidFill>
                <a:schemeClr val="tx1"/>
              </a:solidFill>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dirty="0">
              <a:solidFill>
                <a:schemeClr val="tx1"/>
              </a:solidFill>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solidFill>
                  <a:schemeClr val="tx1"/>
                </a:solidFill>
              </a:rPr>
              <a:t>Reuniones periódicas Dirección - Delegados.</a:t>
            </a:r>
            <a:endParaRPr lang="en-US" sz="1200" dirty="0">
              <a:solidFill>
                <a:schemeClr val="tx1"/>
              </a:solidFill>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solidFill>
                  <a:schemeClr val="tx1"/>
                </a:solidFill>
              </a:rPr>
              <a:t>Reuniones Safety </a:t>
            </a:r>
            <a:r>
              <a:rPr lang="es-ES" sz="1200" dirty="0" err="1">
                <a:solidFill>
                  <a:schemeClr val="tx1"/>
                </a:solidFill>
              </a:rPr>
              <a:t>Promoters</a:t>
            </a:r>
            <a:endParaRPr lang="es-ES" sz="1200" dirty="0">
              <a:solidFill>
                <a:schemeClr val="tx1"/>
              </a:solidFill>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dirty="0">
              <a:solidFill>
                <a:schemeClr val="tx1"/>
              </a:solidFill>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dirty="0">
              <a:solidFill>
                <a:schemeClr val="tx1"/>
              </a:solidFill>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dirty="0">
              <a:solidFill>
                <a:schemeClr val="tx1"/>
              </a:solidFill>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dirty="0">
              <a:solidFill>
                <a:schemeClr val="tx1"/>
              </a:solidFill>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dirty="0">
              <a:solidFill>
                <a:schemeClr val="tx1"/>
              </a:solidFill>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solidFill>
                  <a:schemeClr val="tx1"/>
                </a:solidFill>
              </a:rPr>
              <a:t>Safety Day, </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solidFill>
                  <a:schemeClr val="tx1"/>
                </a:solidFill>
              </a:rPr>
              <a:t>Formaciones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err="1">
                <a:solidFill>
                  <a:schemeClr val="tx1"/>
                </a:solidFill>
              </a:rPr>
              <a:t>Hubs</a:t>
            </a:r>
            <a:endParaRPr lang="es-ES" sz="1200" dirty="0">
              <a:solidFill>
                <a:schemeClr val="tx1"/>
              </a:solidFill>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solidFill>
                  <a:schemeClr val="tx1"/>
                </a:solidFill>
              </a:rPr>
              <a:t>Sistema de Gestión</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solidFill>
                  <a:schemeClr val="tx1"/>
                </a:solidFill>
              </a:rPr>
              <a:t>Top 10</a:t>
            </a:r>
            <a:endParaRPr lang="en-US" sz="1200" dirty="0">
              <a:solidFill>
                <a:schemeClr val="tx1"/>
              </a:solidFill>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chemeClr val="tx1"/>
              </a:solidFill>
            </a:endParaRPr>
          </a:p>
          <a:p>
            <a:pPr marL="171450" indent="-171450" algn="ctr">
              <a:lnSpc>
                <a:spcPct val="95000"/>
              </a:lnSpc>
              <a:spcBef>
                <a:spcPts val="400"/>
              </a:spcBef>
              <a:buFont typeface="Arial" panose="020B0604020202020204" pitchFamily="34" charset="0"/>
              <a:buChar char="•"/>
            </a:pPr>
            <a:endParaRPr lang="en-US" sz="1200" dirty="0" err="1"/>
          </a:p>
        </p:txBody>
      </p:sp>
      <p:cxnSp>
        <p:nvCxnSpPr>
          <p:cNvPr id="29" name="Straight Connector 28">
            <a:extLst>
              <a:ext uri="{FF2B5EF4-FFF2-40B4-BE49-F238E27FC236}">
                <a16:creationId xmlns:a16="http://schemas.microsoft.com/office/drawing/2014/main" id="{66F1ABF5-B61A-4279-BAAD-7D71CE151F8F}"/>
              </a:ext>
            </a:extLst>
          </p:cNvPr>
          <p:cNvCxnSpPr>
            <a:cxnSpLocks/>
          </p:cNvCxnSpPr>
          <p:nvPr/>
        </p:nvCxnSpPr>
        <p:spPr bwMode="gray">
          <a:xfrm>
            <a:off x="9204625" y="3747524"/>
            <a:ext cx="0" cy="218486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36551A0-BDF9-4F4A-8BDB-E8BBBE6A9094}"/>
              </a:ext>
            </a:extLst>
          </p:cNvPr>
          <p:cNvSpPr txBox="1"/>
          <p:nvPr/>
        </p:nvSpPr>
        <p:spPr bwMode="gray">
          <a:xfrm>
            <a:off x="10231947" y="3176944"/>
            <a:ext cx="2469414" cy="297004"/>
          </a:xfrm>
          <a:prstGeom prst="rect">
            <a:avLst/>
          </a:prstGeom>
          <a:noFill/>
        </p:spPr>
        <p:txBody>
          <a:bodyPr wrap="square" rtlCol="0">
            <a:spAutoFit/>
          </a:bodyPr>
          <a:lstStyle/>
          <a:p>
            <a:pPr>
              <a:lnSpc>
                <a:spcPct val="95000"/>
              </a:lnSpc>
              <a:spcBef>
                <a:spcPts val="400"/>
              </a:spcBef>
            </a:pPr>
            <a:r>
              <a:rPr lang="es-ES" sz="1400" dirty="0"/>
              <a:t>Abierto</a:t>
            </a:r>
            <a:endParaRPr lang="en-US" sz="1400" dirty="0" err="1"/>
          </a:p>
        </p:txBody>
      </p:sp>
      <p:pic>
        <p:nvPicPr>
          <p:cNvPr id="31" name="Picture 30">
            <a:extLst>
              <a:ext uri="{FF2B5EF4-FFF2-40B4-BE49-F238E27FC236}">
                <a16:creationId xmlns:a16="http://schemas.microsoft.com/office/drawing/2014/main" id="{AF06EDFA-9B45-40D2-95DC-05DB6416A8C9}"/>
              </a:ext>
            </a:extLst>
          </p:cNvPr>
          <p:cNvPicPr>
            <a:picLocks noChangeAspect="1"/>
          </p:cNvPicPr>
          <p:nvPr/>
        </p:nvPicPr>
        <p:blipFill>
          <a:blip r:embed="rId3"/>
          <a:stretch>
            <a:fillRect/>
          </a:stretch>
        </p:blipFill>
        <p:spPr>
          <a:xfrm>
            <a:off x="9239200" y="4404956"/>
            <a:ext cx="1272414" cy="1370853"/>
          </a:xfrm>
          <a:prstGeom prst="rect">
            <a:avLst/>
          </a:prstGeom>
        </p:spPr>
      </p:pic>
      <p:pic>
        <p:nvPicPr>
          <p:cNvPr id="32" name="Picture 31">
            <a:extLst>
              <a:ext uri="{FF2B5EF4-FFF2-40B4-BE49-F238E27FC236}">
                <a16:creationId xmlns:a16="http://schemas.microsoft.com/office/drawing/2014/main" id="{8E1F92DD-BAD8-419D-9410-A25F9705EF8B}"/>
              </a:ext>
            </a:extLst>
          </p:cNvPr>
          <p:cNvPicPr>
            <a:picLocks noChangeAspect="1"/>
          </p:cNvPicPr>
          <p:nvPr/>
        </p:nvPicPr>
        <p:blipFill>
          <a:blip r:embed="rId4"/>
          <a:stretch>
            <a:fillRect/>
          </a:stretch>
        </p:blipFill>
        <p:spPr>
          <a:xfrm>
            <a:off x="10388410" y="4409451"/>
            <a:ext cx="1283351" cy="1359915"/>
          </a:xfrm>
          <a:prstGeom prst="rect">
            <a:avLst/>
          </a:prstGeom>
        </p:spPr>
      </p:pic>
      <p:sp>
        <p:nvSpPr>
          <p:cNvPr id="35" name="Isosceles Triangle 34">
            <a:extLst>
              <a:ext uri="{FF2B5EF4-FFF2-40B4-BE49-F238E27FC236}">
                <a16:creationId xmlns:a16="http://schemas.microsoft.com/office/drawing/2014/main" id="{93BEFAD7-8463-4115-ACF0-EE1A4BB99A23}"/>
              </a:ext>
            </a:extLst>
          </p:cNvPr>
          <p:cNvSpPr/>
          <p:nvPr/>
        </p:nvSpPr>
        <p:spPr bwMode="gray">
          <a:xfrm flipV="1">
            <a:off x="2973609" y="2198546"/>
            <a:ext cx="5476229" cy="22302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p>
        </p:txBody>
      </p:sp>
      <p:sp>
        <p:nvSpPr>
          <p:cNvPr id="36" name="Isosceles Triangle 35">
            <a:extLst>
              <a:ext uri="{FF2B5EF4-FFF2-40B4-BE49-F238E27FC236}">
                <a16:creationId xmlns:a16="http://schemas.microsoft.com/office/drawing/2014/main" id="{AA7276AB-FDDC-4D70-95CD-1E2E2A4DC987}"/>
              </a:ext>
            </a:extLst>
          </p:cNvPr>
          <p:cNvSpPr/>
          <p:nvPr/>
        </p:nvSpPr>
        <p:spPr bwMode="gray">
          <a:xfrm rot="5400000">
            <a:off x="2837693" y="3569966"/>
            <a:ext cx="1360749" cy="3721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p>
        </p:txBody>
      </p:sp>
      <p:sp>
        <p:nvSpPr>
          <p:cNvPr id="37" name="Isosceles Triangle 36">
            <a:extLst>
              <a:ext uri="{FF2B5EF4-FFF2-40B4-BE49-F238E27FC236}">
                <a16:creationId xmlns:a16="http://schemas.microsoft.com/office/drawing/2014/main" id="{D7033EC1-7230-45B3-91A9-350F30C70064}"/>
              </a:ext>
            </a:extLst>
          </p:cNvPr>
          <p:cNvSpPr/>
          <p:nvPr/>
        </p:nvSpPr>
        <p:spPr bwMode="gray">
          <a:xfrm rot="16200000" flipH="1">
            <a:off x="8034933" y="2856811"/>
            <a:ext cx="753074" cy="18419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p>
        </p:txBody>
      </p:sp>
      <p:sp>
        <p:nvSpPr>
          <p:cNvPr id="41" name="TextBox 40">
            <a:extLst>
              <a:ext uri="{FF2B5EF4-FFF2-40B4-BE49-F238E27FC236}">
                <a16:creationId xmlns:a16="http://schemas.microsoft.com/office/drawing/2014/main" id="{123E75DA-A2BD-49CD-B572-598AB8D3239B}"/>
              </a:ext>
            </a:extLst>
          </p:cNvPr>
          <p:cNvSpPr txBox="1"/>
          <p:nvPr/>
        </p:nvSpPr>
        <p:spPr bwMode="gray">
          <a:xfrm>
            <a:off x="5370774" y="2945642"/>
            <a:ext cx="1154483" cy="282385"/>
          </a:xfrm>
          <a:prstGeom prst="rect">
            <a:avLst/>
          </a:prstGeom>
          <a:noFill/>
        </p:spPr>
        <p:txBody>
          <a:bodyPr wrap="none" rtlCol="0">
            <a:spAutoFit/>
          </a:bodyPr>
          <a:lstStyle/>
          <a:p>
            <a:pPr>
              <a:lnSpc>
                <a:spcPct val="95000"/>
              </a:lnSpc>
              <a:spcBef>
                <a:spcPts val="400"/>
              </a:spcBef>
            </a:pPr>
            <a:r>
              <a:rPr lang="es-ES" sz="1300" b="1" dirty="0">
                <a:solidFill>
                  <a:schemeClr val="accent1"/>
                </a:solidFill>
              </a:rPr>
              <a:t>Bidireccional</a:t>
            </a:r>
            <a:endParaRPr lang="en-US" sz="1300" b="1" dirty="0" err="1">
              <a:solidFill>
                <a:schemeClr val="accent1"/>
              </a:solidFill>
            </a:endParaRPr>
          </a:p>
        </p:txBody>
      </p:sp>
      <p:sp>
        <p:nvSpPr>
          <p:cNvPr id="53" name="Arrow: Left-Right 52">
            <a:extLst>
              <a:ext uri="{FF2B5EF4-FFF2-40B4-BE49-F238E27FC236}">
                <a16:creationId xmlns:a16="http://schemas.microsoft.com/office/drawing/2014/main" id="{F7833213-967D-43A3-8FC9-71EE0FEFCEB1}"/>
              </a:ext>
            </a:extLst>
          </p:cNvPr>
          <p:cNvSpPr/>
          <p:nvPr/>
        </p:nvSpPr>
        <p:spPr bwMode="gray">
          <a:xfrm>
            <a:off x="5591903" y="3150921"/>
            <a:ext cx="693034" cy="314427"/>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p>
        </p:txBody>
      </p:sp>
      <p:pic>
        <p:nvPicPr>
          <p:cNvPr id="55" name="Picture 54">
            <a:extLst>
              <a:ext uri="{FF2B5EF4-FFF2-40B4-BE49-F238E27FC236}">
                <a16:creationId xmlns:a16="http://schemas.microsoft.com/office/drawing/2014/main" id="{8DAEFE84-A7F0-4947-A443-C5BC20357802}"/>
              </a:ext>
            </a:extLst>
          </p:cNvPr>
          <p:cNvPicPr>
            <a:picLocks noChangeAspect="1"/>
          </p:cNvPicPr>
          <p:nvPr/>
        </p:nvPicPr>
        <p:blipFill>
          <a:blip r:embed="rId5"/>
          <a:stretch>
            <a:fillRect/>
          </a:stretch>
        </p:blipFill>
        <p:spPr>
          <a:xfrm>
            <a:off x="10702677" y="3581822"/>
            <a:ext cx="938672" cy="876729"/>
          </a:xfrm>
          <a:prstGeom prst="rect">
            <a:avLst/>
          </a:prstGeom>
        </p:spPr>
      </p:pic>
      <p:pic>
        <p:nvPicPr>
          <p:cNvPr id="57" name="Picture 56">
            <a:extLst>
              <a:ext uri="{FF2B5EF4-FFF2-40B4-BE49-F238E27FC236}">
                <a16:creationId xmlns:a16="http://schemas.microsoft.com/office/drawing/2014/main" id="{F9BFA79E-F019-4FC3-993E-8C115B51903D}"/>
              </a:ext>
            </a:extLst>
          </p:cNvPr>
          <p:cNvPicPr>
            <a:picLocks noChangeAspect="1"/>
          </p:cNvPicPr>
          <p:nvPr/>
        </p:nvPicPr>
        <p:blipFill>
          <a:blip r:embed="rId6"/>
          <a:stretch>
            <a:fillRect/>
          </a:stretch>
        </p:blipFill>
        <p:spPr>
          <a:xfrm>
            <a:off x="9363319" y="3449071"/>
            <a:ext cx="1132495" cy="1067639"/>
          </a:xfrm>
          <a:prstGeom prst="rect">
            <a:avLst/>
          </a:prstGeom>
        </p:spPr>
      </p:pic>
    </p:spTree>
    <p:extLst>
      <p:ext uri="{BB962C8B-B14F-4D97-AF65-F5344CB8AC3E}">
        <p14:creationId xmlns:p14="http://schemas.microsoft.com/office/powerpoint/2010/main" val="119283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518238" y="674343"/>
            <a:ext cx="3987315" cy="4861614"/>
            <a:chOff x="12240" y="970861"/>
            <a:chExt cx="3987315" cy="4861614"/>
          </a:xfrm>
        </p:grpSpPr>
        <p:sp>
          <p:nvSpPr>
            <p:cNvPr id="11" name="Flowchart: Delay 10"/>
            <p:cNvSpPr/>
            <p:nvPr/>
          </p:nvSpPr>
          <p:spPr bwMode="gray">
            <a:xfrm>
              <a:off x="12240" y="970861"/>
              <a:ext cx="3987315" cy="4861614"/>
            </a:xfrm>
            <a:prstGeom prst="flowChartDelay">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IN" sz="1600" dirty="0"/>
            </a:p>
          </p:txBody>
        </p:sp>
        <p:sp>
          <p:nvSpPr>
            <p:cNvPr id="12" name="Rectangle 11"/>
            <p:cNvSpPr/>
            <p:nvPr/>
          </p:nvSpPr>
          <p:spPr>
            <a:xfrm>
              <a:off x="204394" y="2040401"/>
              <a:ext cx="3412959" cy="1938992"/>
            </a:xfrm>
            <a:prstGeom prst="rect">
              <a:avLst/>
            </a:prstGeom>
          </p:spPr>
          <p:txBody>
            <a:bodyPr wrap="square">
              <a:spAutoFit/>
            </a:bodyPr>
            <a:lstStyle/>
            <a:p>
              <a:r>
                <a:rPr lang="en-IN" sz="4000" b="1" dirty="0">
                  <a:solidFill>
                    <a:schemeClr val="bg1"/>
                  </a:solidFill>
                </a:rPr>
                <a:t>Atlas Copco </a:t>
              </a:r>
            </a:p>
            <a:p>
              <a:r>
                <a:rPr lang="en-IN" sz="4000" b="1" dirty="0">
                  <a:solidFill>
                    <a:schemeClr val="bg1"/>
                  </a:solidFill>
                </a:rPr>
                <a:t>PC Zaragoza </a:t>
              </a:r>
            </a:p>
            <a:p>
              <a:r>
                <a:rPr lang="en-IN" sz="4000" b="1" dirty="0" err="1">
                  <a:solidFill>
                    <a:schemeClr val="bg1"/>
                  </a:solidFill>
                </a:rPr>
                <a:t>en</a:t>
              </a:r>
              <a:r>
                <a:rPr lang="en-IN" sz="4000" b="1" dirty="0">
                  <a:solidFill>
                    <a:schemeClr val="bg1"/>
                  </a:solidFill>
                </a:rPr>
                <a:t> </a:t>
              </a:r>
              <a:r>
                <a:rPr lang="en-IN" sz="4000" b="1" dirty="0" err="1">
                  <a:solidFill>
                    <a:schemeClr val="bg1"/>
                  </a:solidFill>
                </a:rPr>
                <a:t>cifras</a:t>
              </a:r>
              <a:endParaRPr lang="en-IN" sz="4000" b="1" dirty="0">
                <a:solidFill>
                  <a:schemeClr val="bg1"/>
                </a:solidFill>
              </a:endParaRPr>
            </a:p>
          </p:txBody>
        </p:sp>
      </p:grpSp>
      <p:grpSp>
        <p:nvGrpSpPr>
          <p:cNvPr id="26" name="Group 25"/>
          <p:cNvGrpSpPr/>
          <p:nvPr/>
        </p:nvGrpSpPr>
        <p:grpSpPr>
          <a:xfrm>
            <a:off x="5056185" y="772310"/>
            <a:ext cx="3853627" cy="872244"/>
            <a:chOff x="5184051" y="481625"/>
            <a:chExt cx="3853627" cy="872244"/>
          </a:xfrm>
        </p:grpSpPr>
        <p:sp>
          <p:nvSpPr>
            <p:cNvPr id="90" name="Oval 89">
              <a:extLst>
                <a:ext uri="{FF2B5EF4-FFF2-40B4-BE49-F238E27FC236}">
                  <a16:creationId xmlns:a16="http://schemas.microsoft.com/office/drawing/2014/main" id="{9C331638-27BC-424D-97F3-74A7B5D95128}"/>
                </a:ext>
              </a:extLst>
            </p:cNvPr>
            <p:cNvSpPr/>
            <p:nvPr/>
          </p:nvSpPr>
          <p:spPr bwMode="gray">
            <a:xfrm>
              <a:off x="5184051" y="481625"/>
              <a:ext cx="872244" cy="872244"/>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s-ES" sz="1600" dirty="0"/>
            </a:p>
          </p:txBody>
        </p:sp>
        <p:sp>
          <p:nvSpPr>
            <p:cNvPr id="91" name="Rectangle 90">
              <a:extLst>
                <a:ext uri="{FF2B5EF4-FFF2-40B4-BE49-F238E27FC236}">
                  <a16:creationId xmlns:a16="http://schemas.microsoft.com/office/drawing/2014/main" id="{D2BF1E4F-5672-4354-B4D0-9F2CF60DED16}"/>
                </a:ext>
              </a:extLst>
            </p:cNvPr>
            <p:cNvSpPr/>
            <p:nvPr/>
          </p:nvSpPr>
          <p:spPr>
            <a:xfrm>
              <a:off x="6211094" y="733539"/>
              <a:ext cx="2723428" cy="384721"/>
            </a:xfrm>
            <a:prstGeom prst="rect">
              <a:avLst/>
            </a:prstGeom>
          </p:spPr>
          <p:txBody>
            <a:bodyPr wrap="square">
              <a:spAutoFit/>
            </a:bodyPr>
            <a:lstStyle/>
            <a:p>
              <a:pPr lvl="0">
                <a:lnSpc>
                  <a:spcPct val="95000"/>
                </a:lnSpc>
                <a:spcBef>
                  <a:spcPts val="400"/>
                </a:spcBef>
                <a:defRPr/>
              </a:pPr>
              <a:r>
                <a:rPr lang="es-ES" sz="1600" dirty="0"/>
                <a:t>Clientes en </a:t>
              </a:r>
              <a:r>
                <a:rPr lang="es-ES" sz="2000" b="1" dirty="0"/>
                <a:t>180</a:t>
              </a:r>
              <a:r>
                <a:rPr lang="es-ES" sz="1600" b="1" dirty="0"/>
                <a:t> </a:t>
              </a:r>
              <a:r>
                <a:rPr lang="es-ES" sz="1600" dirty="0"/>
                <a:t>países</a:t>
              </a:r>
            </a:p>
          </p:txBody>
        </p:sp>
        <p:grpSp>
          <p:nvGrpSpPr>
            <p:cNvPr id="94" name="Group 93">
              <a:extLst>
                <a:ext uri="{FF2B5EF4-FFF2-40B4-BE49-F238E27FC236}">
                  <a16:creationId xmlns:a16="http://schemas.microsoft.com/office/drawing/2014/main" id="{60925D71-1D9B-48A9-A2F0-532ABE82691D}"/>
                </a:ext>
              </a:extLst>
            </p:cNvPr>
            <p:cNvGrpSpPr/>
            <p:nvPr/>
          </p:nvGrpSpPr>
          <p:grpSpPr>
            <a:xfrm>
              <a:off x="6078634" y="1108234"/>
              <a:ext cx="2959044" cy="102083"/>
              <a:chOff x="5634664" y="1032034"/>
              <a:chExt cx="2959044" cy="102083"/>
            </a:xfrm>
          </p:grpSpPr>
          <p:cxnSp>
            <p:nvCxnSpPr>
              <p:cNvPr id="95" name="Straight Connector 94">
                <a:extLst>
                  <a:ext uri="{FF2B5EF4-FFF2-40B4-BE49-F238E27FC236}">
                    <a16:creationId xmlns:a16="http://schemas.microsoft.com/office/drawing/2014/main" id="{C4407C2A-0360-4E56-AAE5-2201DBCBA650}"/>
                  </a:ext>
                </a:extLst>
              </p:cNvPr>
              <p:cNvCxnSpPr>
                <a:cxnSpLocks/>
              </p:cNvCxnSpPr>
              <p:nvPr/>
            </p:nvCxnSpPr>
            <p:spPr bwMode="gray">
              <a:xfrm>
                <a:off x="5634664" y="1083076"/>
                <a:ext cx="2892170" cy="0"/>
              </a:xfrm>
              <a:prstGeom prst="line">
                <a:avLst/>
              </a:prstGeom>
              <a:ln w="12700">
                <a:solidFill>
                  <a:srgbClr val="008C95"/>
                </a:solidFill>
                <a:prstDash val="sysDot"/>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E0C66E03-82F4-48D8-985E-91410A711342}"/>
                  </a:ext>
                </a:extLst>
              </p:cNvPr>
              <p:cNvSpPr/>
              <p:nvPr/>
            </p:nvSpPr>
            <p:spPr bwMode="gray">
              <a:xfrm>
                <a:off x="8491625" y="1032034"/>
                <a:ext cx="102083" cy="102083"/>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s-ES" sz="1600" dirty="0"/>
              </a:p>
            </p:txBody>
          </p:sp>
        </p:grpSp>
        <p:grpSp>
          <p:nvGrpSpPr>
            <p:cNvPr id="109" name="Group 4">
              <a:extLst>
                <a:ext uri="{FF2B5EF4-FFF2-40B4-BE49-F238E27FC236}">
                  <a16:creationId xmlns:a16="http://schemas.microsoft.com/office/drawing/2014/main" id="{B62D563A-0902-41AD-9AC5-D9E38EAA9E19}"/>
                </a:ext>
              </a:extLst>
            </p:cNvPr>
            <p:cNvGrpSpPr>
              <a:grpSpLocks noChangeAspect="1"/>
            </p:cNvGrpSpPr>
            <p:nvPr/>
          </p:nvGrpSpPr>
          <p:grpSpPr bwMode="auto">
            <a:xfrm>
              <a:off x="5374195" y="773694"/>
              <a:ext cx="491957" cy="288104"/>
              <a:chOff x="-7" y="-3"/>
              <a:chExt cx="1559" cy="913"/>
            </a:xfrm>
            <a:solidFill>
              <a:schemeClr val="bg1"/>
            </a:solidFill>
          </p:grpSpPr>
          <p:sp>
            <p:nvSpPr>
              <p:cNvPr id="110" name="Freeform 5">
                <a:extLst>
                  <a:ext uri="{FF2B5EF4-FFF2-40B4-BE49-F238E27FC236}">
                    <a16:creationId xmlns:a16="http://schemas.microsoft.com/office/drawing/2014/main" id="{82B69A44-C47A-43E7-9299-49A810821F3B}"/>
                  </a:ext>
                </a:extLst>
              </p:cNvPr>
              <p:cNvSpPr>
                <a:spLocks/>
              </p:cNvSpPr>
              <p:nvPr/>
            </p:nvSpPr>
            <p:spPr bwMode="auto">
              <a:xfrm>
                <a:off x="160" y="69"/>
                <a:ext cx="1222" cy="754"/>
              </a:xfrm>
              <a:custGeom>
                <a:avLst/>
                <a:gdLst>
                  <a:gd name="T0" fmla="*/ 186 w 650"/>
                  <a:gd name="T1" fmla="*/ 257 h 401"/>
                  <a:gd name="T2" fmla="*/ 182 w 650"/>
                  <a:gd name="T3" fmla="*/ 251 h 401"/>
                  <a:gd name="T4" fmla="*/ 121 w 650"/>
                  <a:gd name="T5" fmla="*/ 240 h 401"/>
                  <a:gd name="T6" fmla="*/ 109 w 650"/>
                  <a:gd name="T7" fmla="*/ 237 h 401"/>
                  <a:gd name="T8" fmla="*/ 89 w 650"/>
                  <a:gd name="T9" fmla="*/ 220 h 401"/>
                  <a:gd name="T10" fmla="*/ 38 w 650"/>
                  <a:gd name="T11" fmla="*/ 225 h 401"/>
                  <a:gd name="T12" fmla="*/ 13 w 650"/>
                  <a:gd name="T13" fmla="*/ 256 h 401"/>
                  <a:gd name="T14" fmla="*/ 6 w 650"/>
                  <a:gd name="T15" fmla="*/ 220 h 401"/>
                  <a:gd name="T16" fmla="*/ 45 w 650"/>
                  <a:gd name="T17" fmla="*/ 117 h 401"/>
                  <a:gd name="T18" fmla="*/ 70 w 650"/>
                  <a:gd name="T19" fmla="*/ 50 h 401"/>
                  <a:gd name="T20" fmla="*/ 94 w 650"/>
                  <a:gd name="T21" fmla="*/ 27 h 401"/>
                  <a:gd name="T22" fmla="*/ 165 w 650"/>
                  <a:gd name="T23" fmla="*/ 3 h 401"/>
                  <a:gd name="T24" fmla="*/ 174 w 650"/>
                  <a:gd name="T25" fmla="*/ 0 h 401"/>
                  <a:gd name="T26" fmla="*/ 176 w 650"/>
                  <a:gd name="T27" fmla="*/ 2 h 401"/>
                  <a:gd name="T28" fmla="*/ 170 w 650"/>
                  <a:gd name="T29" fmla="*/ 9 h 401"/>
                  <a:gd name="T30" fmla="*/ 127 w 650"/>
                  <a:gd name="T31" fmla="*/ 48 h 401"/>
                  <a:gd name="T32" fmla="*/ 127 w 650"/>
                  <a:gd name="T33" fmla="*/ 68 h 401"/>
                  <a:gd name="T34" fmla="*/ 231 w 650"/>
                  <a:gd name="T35" fmla="*/ 86 h 401"/>
                  <a:gd name="T36" fmla="*/ 257 w 650"/>
                  <a:gd name="T37" fmla="*/ 71 h 401"/>
                  <a:gd name="T38" fmla="*/ 344 w 650"/>
                  <a:gd name="T39" fmla="*/ 62 h 401"/>
                  <a:gd name="T40" fmla="*/ 425 w 650"/>
                  <a:gd name="T41" fmla="*/ 109 h 401"/>
                  <a:gd name="T42" fmla="*/ 629 w 650"/>
                  <a:gd name="T43" fmla="*/ 235 h 401"/>
                  <a:gd name="T44" fmla="*/ 646 w 650"/>
                  <a:gd name="T45" fmla="*/ 268 h 401"/>
                  <a:gd name="T46" fmla="*/ 601 w 650"/>
                  <a:gd name="T47" fmla="*/ 287 h 401"/>
                  <a:gd name="T48" fmla="*/ 540 w 650"/>
                  <a:gd name="T49" fmla="*/ 250 h 401"/>
                  <a:gd name="T50" fmla="*/ 434 w 650"/>
                  <a:gd name="T51" fmla="*/ 185 h 401"/>
                  <a:gd name="T52" fmla="*/ 418 w 650"/>
                  <a:gd name="T53" fmla="*/ 181 h 401"/>
                  <a:gd name="T54" fmla="*/ 410 w 650"/>
                  <a:gd name="T55" fmla="*/ 186 h 401"/>
                  <a:gd name="T56" fmla="*/ 413 w 650"/>
                  <a:gd name="T57" fmla="*/ 196 h 401"/>
                  <a:gd name="T58" fmla="*/ 421 w 650"/>
                  <a:gd name="T59" fmla="*/ 203 h 401"/>
                  <a:gd name="T60" fmla="*/ 562 w 650"/>
                  <a:gd name="T61" fmla="*/ 289 h 401"/>
                  <a:gd name="T62" fmla="*/ 579 w 650"/>
                  <a:gd name="T63" fmla="*/ 315 h 401"/>
                  <a:gd name="T64" fmla="*/ 542 w 650"/>
                  <a:gd name="T65" fmla="*/ 343 h 401"/>
                  <a:gd name="T66" fmla="*/ 526 w 650"/>
                  <a:gd name="T67" fmla="*/ 336 h 401"/>
                  <a:gd name="T68" fmla="*/ 403 w 650"/>
                  <a:gd name="T69" fmla="*/ 261 h 401"/>
                  <a:gd name="T70" fmla="*/ 389 w 650"/>
                  <a:gd name="T71" fmla="*/ 254 h 401"/>
                  <a:gd name="T72" fmla="*/ 379 w 650"/>
                  <a:gd name="T73" fmla="*/ 265 h 401"/>
                  <a:gd name="T74" fmla="*/ 390 w 650"/>
                  <a:gd name="T75" fmla="*/ 277 h 401"/>
                  <a:gd name="T76" fmla="*/ 487 w 650"/>
                  <a:gd name="T77" fmla="*/ 338 h 401"/>
                  <a:gd name="T78" fmla="*/ 503 w 650"/>
                  <a:gd name="T79" fmla="*/ 352 h 401"/>
                  <a:gd name="T80" fmla="*/ 504 w 650"/>
                  <a:gd name="T81" fmla="*/ 386 h 401"/>
                  <a:gd name="T82" fmla="*/ 466 w 650"/>
                  <a:gd name="T83" fmla="*/ 393 h 401"/>
                  <a:gd name="T84" fmla="*/ 396 w 650"/>
                  <a:gd name="T85" fmla="*/ 351 h 401"/>
                  <a:gd name="T86" fmla="*/ 362 w 650"/>
                  <a:gd name="T87" fmla="*/ 330 h 401"/>
                  <a:gd name="T88" fmla="*/ 334 w 650"/>
                  <a:gd name="T89" fmla="*/ 307 h 401"/>
                  <a:gd name="T90" fmla="*/ 286 w 650"/>
                  <a:gd name="T91" fmla="*/ 289 h 401"/>
                  <a:gd name="T92" fmla="*/ 275 w 650"/>
                  <a:gd name="T93" fmla="*/ 283 h 401"/>
                  <a:gd name="T94" fmla="*/ 231 w 650"/>
                  <a:gd name="T95" fmla="*/ 243 h 401"/>
                  <a:gd name="T96" fmla="*/ 198 w 650"/>
                  <a:gd name="T97" fmla="*/ 250 h 401"/>
                  <a:gd name="T98" fmla="*/ 186 w 650"/>
                  <a:gd name="T99" fmla="*/ 257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0" h="401">
                    <a:moveTo>
                      <a:pt x="186" y="257"/>
                    </a:moveTo>
                    <a:cubicBezTo>
                      <a:pt x="185" y="255"/>
                      <a:pt x="184" y="253"/>
                      <a:pt x="182" y="251"/>
                    </a:cubicBezTo>
                    <a:cubicBezTo>
                      <a:pt x="164" y="233"/>
                      <a:pt x="144" y="229"/>
                      <a:pt x="121" y="240"/>
                    </a:cubicBezTo>
                    <a:cubicBezTo>
                      <a:pt x="115" y="242"/>
                      <a:pt x="112" y="242"/>
                      <a:pt x="109" y="237"/>
                    </a:cubicBezTo>
                    <a:cubicBezTo>
                      <a:pt x="103" y="231"/>
                      <a:pt x="96" y="225"/>
                      <a:pt x="89" y="220"/>
                    </a:cubicBezTo>
                    <a:cubicBezTo>
                      <a:pt x="71" y="209"/>
                      <a:pt x="53" y="210"/>
                      <a:pt x="38" y="225"/>
                    </a:cubicBezTo>
                    <a:cubicBezTo>
                      <a:pt x="29" y="235"/>
                      <a:pt x="21" y="246"/>
                      <a:pt x="13" y="256"/>
                    </a:cubicBezTo>
                    <a:cubicBezTo>
                      <a:pt x="2" y="248"/>
                      <a:pt x="0" y="237"/>
                      <a:pt x="6" y="220"/>
                    </a:cubicBezTo>
                    <a:cubicBezTo>
                      <a:pt x="19" y="186"/>
                      <a:pt x="32" y="151"/>
                      <a:pt x="45" y="117"/>
                    </a:cubicBezTo>
                    <a:cubicBezTo>
                      <a:pt x="54" y="95"/>
                      <a:pt x="62" y="72"/>
                      <a:pt x="70" y="50"/>
                    </a:cubicBezTo>
                    <a:cubicBezTo>
                      <a:pt x="74" y="38"/>
                      <a:pt x="81" y="31"/>
                      <a:pt x="94" y="27"/>
                    </a:cubicBezTo>
                    <a:cubicBezTo>
                      <a:pt x="118" y="19"/>
                      <a:pt x="141" y="11"/>
                      <a:pt x="165" y="3"/>
                    </a:cubicBezTo>
                    <a:cubicBezTo>
                      <a:pt x="168" y="2"/>
                      <a:pt x="171" y="1"/>
                      <a:pt x="174" y="0"/>
                    </a:cubicBezTo>
                    <a:cubicBezTo>
                      <a:pt x="175" y="1"/>
                      <a:pt x="175" y="1"/>
                      <a:pt x="176" y="2"/>
                    </a:cubicBezTo>
                    <a:cubicBezTo>
                      <a:pt x="174" y="4"/>
                      <a:pt x="172" y="7"/>
                      <a:pt x="170" y="9"/>
                    </a:cubicBezTo>
                    <a:cubicBezTo>
                      <a:pt x="156" y="22"/>
                      <a:pt x="141" y="35"/>
                      <a:pt x="127" y="48"/>
                    </a:cubicBezTo>
                    <a:cubicBezTo>
                      <a:pt x="118" y="57"/>
                      <a:pt x="118" y="59"/>
                      <a:pt x="127" y="68"/>
                    </a:cubicBezTo>
                    <a:cubicBezTo>
                      <a:pt x="154" y="95"/>
                      <a:pt x="195" y="103"/>
                      <a:pt x="231" y="86"/>
                    </a:cubicBezTo>
                    <a:cubicBezTo>
                      <a:pt x="240" y="82"/>
                      <a:pt x="250" y="77"/>
                      <a:pt x="257" y="71"/>
                    </a:cubicBezTo>
                    <a:cubicBezTo>
                      <a:pt x="285" y="48"/>
                      <a:pt x="314" y="46"/>
                      <a:pt x="344" y="62"/>
                    </a:cubicBezTo>
                    <a:cubicBezTo>
                      <a:pt x="372" y="77"/>
                      <a:pt x="399" y="93"/>
                      <a:pt x="425" y="109"/>
                    </a:cubicBezTo>
                    <a:cubicBezTo>
                      <a:pt x="493" y="151"/>
                      <a:pt x="561" y="193"/>
                      <a:pt x="629" y="235"/>
                    </a:cubicBezTo>
                    <a:cubicBezTo>
                      <a:pt x="644" y="244"/>
                      <a:pt x="650" y="255"/>
                      <a:pt x="646" y="268"/>
                    </a:cubicBezTo>
                    <a:cubicBezTo>
                      <a:pt x="641" y="290"/>
                      <a:pt x="621" y="298"/>
                      <a:pt x="601" y="287"/>
                    </a:cubicBezTo>
                    <a:cubicBezTo>
                      <a:pt x="580" y="275"/>
                      <a:pt x="560" y="263"/>
                      <a:pt x="540" y="250"/>
                    </a:cubicBezTo>
                    <a:cubicBezTo>
                      <a:pt x="505" y="228"/>
                      <a:pt x="469" y="206"/>
                      <a:pt x="434" y="185"/>
                    </a:cubicBezTo>
                    <a:cubicBezTo>
                      <a:pt x="429" y="182"/>
                      <a:pt x="424" y="181"/>
                      <a:pt x="418" y="181"/>
                    </a:cubicBezTo>
                    <a:cubicBezTo>
                      <a:pt x="415" y="181"/>
                      <a:pt x="411" y="184"/>
                      <a:pt x="410" y="186"/>
                    </a:cubicBezTo>
                    <a:cubicBezTo>
                      <a:pt x="409" y="189"/>
                      <a:pt x="411" y="193"/>
                      <a:pt x="413" y="196"/>
                    </a:cubicBezTo>
                    <a:cubicBezTo>
                      <a:pt x="415" y="199"/>
                      <a:pt x="418" y="201"/>
                      <a:pt x="421" y="203"/>
                    </a:cubicBezTo>
                    <a:cubicBezTo>
                      <a:pt x="468" y="231"/>
                      <a:pt x="515" y="260"/>
                      <a:pt x="562" y="289"/>
                    </a:cubicBezTo>
                    <a:cubicBezTo>
                      <a:pt x="572" y="295"/>
                      <a:pt x="579" y="303"/>
                      <a:pt x="579" y="315"/>
                    </a:cubicBezTo>
                    <a:cubicBezTo>
                      <a:pt x="579" y="338"/>
                      <a:pt x="564" y="350"/>
                      <a:pt x="542" y="343"/>
                    </a:cubicBezTo>
                    <a:cubicBezTo>
                      <a:pt x="536" y="342"/>
                      <a:pt x="531" y="339"/>
                      <a:pt x="526" y="336"/>
                    </a:cubicBezTo>
                    <a:cubicBezTo>
                      <a:pt x="485" y="311"/>
                      <a:pt x="444" y="286"/>
                      <a:pt x="403" y="261"/>
                    </a:cubicBezTo>
                    <a:cubicBezTo>
                      <a:pt x="398" y="258"/>
                      <a:pt x="394" y="256"/>
                      <a:pt x="389" y="254"/>
                    </a:cubicBezTo>
                    <a:cubicBezTo>
                      <a:pt x="382" y="252"/>
                      <a:pt x="376" y="258"/>
                      <a:pt x="379" y="265"/>
                    </a:cubicBezTo>
                    <a:cubicBezTo>
                      <a:pt x="382" y="270"/>
                      <a:pt x="386" y="274"/>
                      <a:pt x="390" y="277"/>
                    </a:cubicBezTo>
                    <a:cubicBezTo>
                      <a:pt x="422" y="297"/>
                      <a:pt x="455" y="317"/>
                      <a:pt x="487" y="338"/>
                    </a:cubicBezTo>
                    <a:cubicBezTo>
                      <a:pt x="493" y="342"/>
                      <a:pt x="499" y="346"/>
                      <a:pt x="503" y="352"/>
                    </a:cubicBezTo>
                    <a:cubicBezTo>
                      <a:pt x="513" y="364"/>
                      <a:pt x="513" y="376"/>
                      <a:pt x="504" y="386"/>
                    </a:cubicBezTo>
                    <a:cubicBezTo>
                      <a:pt x="493" y="398"/>
                      <a:pt x="479" y="401"/>
                      <a:pt x="466" y="393"/>
                    </a:cubicBezTo>
                    <a:cubicBezTo>
                      <a:pt x="443" y="379"/>
                      <a:pt x="419" y="365"/>
                      <a:pt x="396" y="351"/>
                    </a:cubicBezTo>
                    <a:cubicBezTo>
                      <a:pt x="385" y="344"/>
                      <a:pt x="374" y="337"/>
                      <a:pt x="362" y="330"/>
                    </a:cubicBezTo>
                    <a:cubicBezTo>
                      <a:pt x="352" y="324"/>
                      <a:pt x="342" y="317"/>
                      <a:pt x="334" y="307"/>
                    </a:cubicBezTo>
                    <a:cubicBezTo>
                      <a:pt x="322" y="292"/>
                      <a:pt x="305" y="286"/>
                      <a:pt x="286" y="289"/>
                    </a:cubicBezTo>
                    <a:cubicBezTo>
                      <a:pt x="279" y="290"/>
                      <a:pt x="277" y="289"/>
                      <a:pt x="275" y="283"/>
                    </a:cubicBezTo>
                    <a:cubicBezTo>
                      <a:pt x="268" y="261"/>
                      <a:pt x="255" y="245"/>
                      <a:pt x="231" y="243"/>
                    </a:cubicBezTo>
                    <a:cubicBezTo>
                      <a:pt x="220" y="242"/>
                      <a:pt x="209" y="247"/>
                      <a:pt x="198" y="250"/>
                    </a:cubicBezTo>
                    <a:cubicBezTo>
                      <a:pt x="195" y="251"/>
                      <a:pt x="191" y="254"/>
                      <a:pt x="186" y="2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111" name="Freeform 6">
                <a:extLst>
                  <a:ext uri="{FF2B5EF4-FFF2-40B4-BE49-F238E27FC236}">
                    <a16:creationId xmlns:a16="http://schemas.microsoft.com/office/drawing/2014/main" id="{636B040C-872B-40FF-9426-B2A57BBFA958}"/>
                  </a:ext>
                </a:extLst>
              </p:cNvPr>
              <p:cNvSpPr>
                <a:spLocks/>
              </p:cNvSpPr>
              <p:nvPr/>
            </p:nvSpPr>
            <p:spPr bwMode="auto">
              <a:xfrm>
                <a:off x="438" y="-3"/>
                <a:ext cx="937" cy="484"/>
              </a:xfrm>
              <a:custGeom>
                <a:avLst/>
                <a:gdLst>
                  <a:gd name="T0" fmla="*/ 4 w 498"/>
                  <a:gd name="T1" fmla="*/ 99 h 257"/>
                  <a:gd name="T2" fmla="*/ 3 w 498"/>
                  <a:gd name="T3" fmla="*/ 91 h 257"/>
                  <a:gd name="T4" fmla="*/ 14 w 498"/>
                  <a:gd name="T5" fmla="*/ 82 h 257"/>
                  <a:gd name="T6" fmla="*/ 84 w 498"/>
                  <a:gd name="T7" fmla="*/ 19 h 257"/>
                  <a:gd name="T8" fmla="*/ 132 w 498"/>
                  <a:gd name="T9" fmla="*/ 2 h 257"/>
                  <a:gd name="T10" fmla="*/ 208 w 498"/>
                  <a:gd name="T11" fmla="*/ 9 h 257"/>
                  <a:gd name="T12" fmla="*/ 270 w 498"/>
                  <a:gd name="T13" fmla="*/ 32 h 257"/>
                  <a:gd name="T14" fmla="*/ 339 w 498"/>
                  <a:gd name="T15" fmla="*/ 59 h 257"/>
                  <a:gd name="T16" fmla="*/ 420 w 498"/>
                  <a:gd name="T17" fmla="*/ 62 h 257"/>
                  <a:gd name="T18" fmla="*/ 431 w 498"/>
                  <a:gd name="T19" fmla="*/ 61 h 257"/>
                  <a:gd name="T20" fmla="*/ 446 w 498"/>
                  <a:gd name="T21" fmla="*/ 71 h 257"/>
                  <a:gd name="T22" fmla="*/ 496 w 498"/>
                  <a:gd name="T23" fmla="*/ 244 h 257"/>
                  <a:gd name="T24" fmla="*/ 497 w 498"/>
                  <a:gd name="T25" fmla="*/ 249 h 257"/>
                  <a:gd name="T26" fmla="*/ 490 w 498"/>
                  <a:gd name="T27" fmla="*/ 255 h 257"/>
                  <a:gd name="T28" fmla="*/ 490 w 498"/>
                  <a:gd name="T29" fmla="*/ 254 h 257"/>
                  <a:gd name="T30" fmla="*/ 226 w 498"/>
                  <a:gd name="T31" fmla="*/ 93 h 257"/>
                  <a:gd name="T32" fmla="*/ 138 w 498"/>
                  <a:gd name="T33" fmla="*/ 73 h 257"/>
                  <a:gd name="T34" fmla="*/ 101 w 498"/>
                  <a:gd name="T35" fmla="*/ 90 h 257"/>
                  <a:gd name="T36" fmla="*/ 57 w 498"/>
                  <a:gd name="T37" fmla="*/ 110 h 257"/>
                  <a:gd name="T38" fmla="*/ 4 w 498"/>
                  <a:gd name="T39" fmla="*/ 99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8" h="257">
                    <a:moveTo>
                      <a:pt x="4" y="99"/>
                    </a:moveTo>
                    <a:cubicBezTo>
                      <a:pt x="1" y="97"/>
                      <a:pt x="0" y="93"/>
                      <a:pt x="3" y="91"/>
                    </a:cubicBezTo>
                    <a:cubicBezTo>
                      <a:pt x="7" y="88"/>
                      <a:pt x="11" y="85"/>
                      <a:pt x="14" y="82"/>
                    </a:cubicBezTo>
                    <a:cubicBezTo>
                      <a:pt x="38" y="61"/>
                      <a:pt x="62" y="41"/>
                      <a:pt x="84" y="19"/>
                    </a:cubicBezTo>
                    <a:cubicBezTo>
                      <a:pt x="98" y="5"/>
                      <a:pt x="114" y="0"/>
                      <a:pt x="132" y="2"/>
                    </a:cubicBezTo>
                    <a:cubicBezTo>
                      <a:pt x="158" y="4"/>
                      <a:pt x="183" y="7"/>
                      <a:pt x="208" y="9"/>
                    </a:cubicBezTo>
                    <a:cubicBezTo>
                      <a:pt x="231" y="12"/>
                      <a:pt x="250" y="24"/>
                      <a:pt x="270" y="32"/>
                    </a:cubicBezTo>
                    <a:cubicBezTo>
                      <a:pt x="293" y="42"/>
                      <a:pt x="315" y="53"/>
                      <a:pt x="339" y="59"/>
                    </a:cubicBezTo>
                    <a:cubicBezTo>
                      <a:pt x="365" y="67"/>
                      <a:pt x="392" y="66"/>
                      <a:pt x="420" y="62"/>
                    </a:cubicBezTo>
                    <a:cubicBezTo>
                      <a:pt x="424" y="61"/>
                      <a:pt x="427" y="61"/>
                      <a:pt x="431" y="61"/>
                    </a:cubicBezTo>
                    <a:cubicBezTo>
                      <a:pt x="439" y="60"/>
                      <a:pt x="443" y="64"/>
                      <a:pt x="446" y="71"/>
                    </a:cubicBezTo>
                    <a:cubicBezTo>
                      <a:pt x="462" y="129"/>
                      <a:pt x="479" y="186"/>
                      <a:pt x="496" y="244"/>
                    </a:cubicBezTo>
                    <a:cubicBezTo>
                      <a:pt x="496" y="246"/>
                      <a:pt x="497" y="247"/>
                      <a:pt x="497" y="249"/>
                    </a:cubicBezTo>
                    <a:cubicBezTo>
                      <a:pt x="498" y="253"/>
                      <a:pt x="494" y="257"/>
                      <a:pt x="490" y="255"/>
                    </a:cubicBezTo>
                    <a:cubicBezTo>
                      <a:pt x="490" y="255"/>
                      <a:pt x="490" y="254"/>
                      <a:pt x="490" y="254"/>
                    </a:cubicBezTo>
                    <a:cubicBezTo>
                      <a:pt x="402" y="201"/>
                      <a:pt x="314" y="147"/>
                      <a:pt x="226" y="93"/>
                    </a:cubicBezTo>
                    <a:cubicBezTo>
                      <a:pt x="199" y="76"/>
                      <a:pt x="170" y="66"/>
                      <a:pt x="138" y="73"/>
                    </a:cubicBezTo>
                    <a:cubicBezTo>
                      <a:pt x="125" y="76"/>
                      <a:pt x="114" y="84"/>
                      <a:pt x="101" y="90"/>
                    </a:cubicBezTo>
                    <a:cubicBezTo>
                      <a:pt x="87" y="97"/>
                      <a:pt x="73" y="106"/>
                      <a:pt x="57" y="110"/>
                    </a:cubicBezTo>
                    <a:cubicBezTo>
                      <a:pt x="40" y="115"/>
                      <a:pt x="25" y="111"/>
                      <a:pt x="4"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112" name="Freeform 7">
                <a:extLst>
                  <a:ext uri="{FF2B5EF4-FFF2-40B4-BE49-F238E27FC236}">
                    <a16:creationId xmlns:a16="http://schemas.microsoft.com/office/drawing/2014/main" id="{FC4902CC-3DF1-47F8-8B0E-C858861C90CA}"/>
                  </a:ext>
                </a:extLst>
              </p:cNvPr>
              <p:cNvSpPr>
                <a:spLocks/>
              </p:cNvSpPr>
              <p:nvPr/>
            </p:nvSpPr>
            <p:spPr bwMode="auto">
              <a:xfrm>
                <a:off x="476" y="554"/>
                <a:ext cx="164" cy="280"/>
              </a:xfrm>
              <a:custGeom>
                <a:avLst/>
                <a:gdLst>
                  <a:gd name="T0" fmla="*/ 87 w 87"/>
                  <a:gd name="T1" fmla="*/ 39 h 149"/>
                  <a:gd name="T2" fmla="*/ 78 w 87"/>
                  <a:gd name="T3" fmla="*/ 68 h 149"/>
                  <a:gd name="T4" fmla="*/ 60 w 87"/>
                  <a:gd name="T5" fmla="*/ 124 h 149"/>
                  <a:gd name="T6" fmla="*/ 24 w 87"/>
                  <a:gd name="T7" fmla="*/ 144 h 149"/>
                  <a:gd name="T8" fmla="*/ 5 w 87"/>
                  <a:gd name="T9" fmla="*/ 106 h 149"/>
                  <a:gd name="T10" fmla="*/ 10 w 87"/>
                  <a:gd name="T11" fmla="*/ 87 h 149"/>
                  <a:gd name="T12" fmla="*/ 30 w 87"/>
                  <a:gd name="T13" fmla="*/ 25 h 149"/>
                  <a:gd name="T14" fmla="*/ 71 w 87"/>
                  <a:gd name="T15" fmla="*/ 8 h 149"/>
                  <a:gd name="T16" fmla="*/ 87 w 87"/>
                  <a:gd name="T17" fmla="*/ 3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149">
                    <a:moveTo>
                      <a:pt x="87" y="39"/>
                    </a:moveTo>
                    <a:cubicBezTo>
                      <a:pt x="84" y="46"/>
                      <a:pt x="81" y="57"/>
                      <a:pt x="78" y="68"/>
                    </a:cubicBezTo>
                    <a:cubicBezTo>
                      <a:pt x="72" y="87"/>
                      <a:pt x="67" y="106"/>
                      <a:pt x="60" y="124"/>
                    </a:cubicBezTo>
                    <a:cubicBezTo>
                      <a:pt x="54" y="141"/>
                      <a:pt x="38" y="149"/>
                      <a:pt x="24" y="144"/>
                    </a:cubicBezTo>
                    <a:cubicBezTo>
                      <a:pt x="8" y="139"/>
                      <a:pt x="0" y="123"/>
                      <a:pt x="5" y="106"/>
                    </a:cubicBezTo>
                    <a:cubicBezTo>
                      <a:pt x="6" y="100"/>
                      <a:pt x="8" y="93"/>
                      <a:pt x="10" y="87"/>
                    </a:cubicBezTo>
                    <a:cubicBezTo>
                      <a:pt x="17" y="66"/>
                      <a:pt x="23" y="45"/>
                      <a:pt x="30" y="25"/>
                    </a:cubicBezTo>
                    <a:cubicBezTo>
                      <a:pt x="36" y="7"/>
                      <a:pt x="54" y="0"/>
                      <a:pt x="71" y="8"/>
                    </a:cubicBezTo>
                    <a:cubicBezTo>
                      <a:pt x="81" y="14"/>
                      <a:pt x="87" y="23"/>
                      <a:pt x="8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113" name="Freeform 8">
                <a:extLst>
                  <a:ext uri="{FF2B5EF4-FFF2-40B4-BE49-F238E27FC236}">
                    <a16:creationId xmlns:a16="http://schemas.microsoft.com/office/drawing/2014/main" id="{6E2C982F-8D1F-4E0E-BF9F-107CDCFCF2FC}"/>
                  </a:ext>
                </a:extLst>
              </p:cNvPr>
              <p:cNvSpPr>
                <a:spLocks/>
              </p:cNvSpPr>
              <p:nvPr/>
            </p:nvSpPr>
            <p:spPr bwMode="auto">
              <a:xfrm>
                <a:off x="615" y="650"/>
                <a:ext cx="164" cy="248"/>
              </a:xfrm>
              <a:custGeom>
                <a:avLst/>
                <a:gdLst>
                  <a:gd name="T0" fmla="*/ 53 w 87"/>
                  <a:gd name="T1" fmla="*/ 0 h 132"/>
                  <a:gd name="T2" fmla="*/ 82 w 87"/>
                  <a:gd name="T3" fmla="*/ 36 h 132"/>
                  <a:gd name="T4" fmla="*/ 60 w 87"/>
                  <a:gd name="T5" fmla="*/ 109 h 132"/>
                  <a:gd name="T6" fmla="*/ 24 w 87"/>
                  <a:gd name="T7" fmla="*/ 127 h 132"/>
                  <a:gd name="T8" fmla="*/ 4 w 87"/>
                  <a:gd name="T9" fmla="*/ 93 h 132"/>
                  <a:gd name="T10" fmla="*/ 26 w 87"/>
                  <a:gd name="T11" fmla="*/ 20 h 132"/>
                  <a:gd name="T12" fmla="*/ 53 w 87"/>
                  <a:gd name="T13" fmla="*/ 0 h 132"/>
                </a:gdLst>
                <a:ahLst/>
                <a:cxnLst>
                  <a:cxn ang="0">
                    <a:pos x="T0" y="T1"/>
                  </a:cxn>
                  <a:cxn ang="0">
                    <a:pos x="T2" y="T3"/>
                  </a:cxn>
                  <a:cxn ang="0">
                    <a:pos x="T4" y="T5"/>
                  </a:cxn>
                  <a:cxn ang="0">
                    <a:pos x="T6" y="T7"/>
                  </a:cxn>
                  <a:cxn ang="0">
                    <a:pos x="T8" y="T9"/>
                  </a:cxn>
                  <a:cxn ang="0">
                    <a:pos x="T10" y="T11"/>
                  </a:cxn>
                  <a:cxn ang="0">
                    <a:pos x="T12" y="T13"/>
                  </a:cxn>
                </a:cxnLst>
                <a:rect l="0" t="0" r="r" b="b"/>
                <a:pathLst>
                  <a:path w="87" h="132">
                    <a:moveTo>
                      <a:pt x="53" y="0"/>
                    </a:moveTo>
                    <a:cubicBezTo>
                      <a:pt x="73" y="0"/>
                      <a:pt x="87" y="17"/>
                      <a:pt x="82" y="36"/>
                    </a:cubicBezTo>
                    <a:cubicBezTo>
                      <a:pt x="75" y="61"/>
                      <a:pt x="68" y="85"/>
                      <a:pt x="60" y="109"/>
                    </a:cubicBezTo>
                    <a:cubicBezTo>
                      <a:pt x="55" y="125"/>
                      <a:pt x="41" y="132"/>
                      <a:pt x="24" y="127"/>
                    </a:cubicBezTo>
                    <a:cubicBezTo>
                      <a:pt x="9" y="122"/>
                      <a:pt x="0" y="108"/>
                      <a:pt x="4" y="93"/>
                    </a:cubicBezTo>
                    <a:cubicBezTo>
                      <a:pt x="11" y="68"/>
                      <a:pt x="18" y="44"/>
                      <a:pt x="26" y="20"/>
                    </a:cubicBezTo>
                    <a:cubicBezTo>
                      <a:pt x="30" y="7"/>
                      <a:pt x="40" y="0"/>
                      <a:pt x="5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114" name="Freeform 9">
                <a:extLst>
                  <a:ext uri="{FF2B5EF4-FFF2-40B4-BE49-F238E27FC236}">
                    <a16:creationId xmlns:a16="http://schemas.microsoft.com/office/drawing/2014/main" id="{74FB5CDC-948C-4102-829F-32CD73F31587}"/>
                  </a:ext>
                </a:extLst>
              </p:cNvPr>
              <p:cNvSpPr>
                <a:spLocks/>
              </p:cNvSpPr>
              <p:nvPr/>
            </p:nvSpPr>
            <p:spPr bwMode="auto">
              <a:xfrm>
                <a:off x="341" y="547"/>
                <a:ext cx="152" cy="216"/>
              </a:xfrm>
              <a:custGeom>
                <a:avLst/>
                <a:gdLst>
                  <a:gd name="T0" fmla="*/ 0 w 81"/>
                  <a:gd name="T1" fmla="*/ 84 h 115"/>
                  <a:gd name="T2" fmla="*/ 24 w 81"/>
                  <a:gd name="T3" fmla="*/ 14 h 115"/>
                  <a:gd name="T4" fmla="*/ 45 w 81"/>
                  <a:gd name="T5" fmla="*/ 1 h 115"/>
                  <a:gd name="T6" fmla="*/ 75 w 81"/>
                  <a:gd name="T7" fmla="*/ 41 h 115"/>
                  <a:gd name="T8" fmla="*/ 57 w 81"/>
                  <a:gd name="T9" fmla="*/ 96 h 115"/>
                  <a:gd name="T10" fmla="*/ 24 w 81"/>
                  <a:gd name="T11" fmla="*/ 112 h 115"/>
                  <a:gd name="T12" fmla="*/ 0 w 81"/>
                  <a:gd name="T13" fmla="*/ 84 h 115"/>
                </a:gdLst>
                <a:ahLst/>
                <a:cxnLst>
                  <a:cxn ang="0">
                    <a:pos x="T0" y="T1"/>
                  </a:cxn>
                  <a:cxn ang="0">
                    <a:pos x="T2" y="T3"/>
                  </a:cxn>
                  <a:cxn ang="0">
                    <a:pos x="T4" y="T5"/>
                  </a:cxn>
                  <a:cxn ang="0">
                    <a:pos x="T6" y="T7"/>
                  </a:cxn>
                  <a:cxn ang="0">
                    <a:pos x="T8" y="T9"/>
                  </a:cxn>
                  <a:cxn ang="0">
                    <a:pos x="T10" y="T11"/>
                  </a:cxn>
                  <a:cxn ang="0">
                    <a:pos x="T12" y="T13"/>
                  </a:cxn>
                </a:cxnLst>
                <a:rect l="0" t="0" r="r" b="b"/>
                <a:pathLst>
                  <a:path w="81" h="115">
                    <a:moveTo>
                      <a:pt x="0" y="84"/>
                    </a:moveTo>
                    <a:cubicBezTo>
                      <a:pt x="8" y="61"/>
                      <a:pt x="15" y="37"/>
                      <a:pt x="24" y="14"/>
                    </a:cubicBezTo>
                    <a:cubicBezTo>
                      <a:pt x="27" y="5"/>
                      <a:pt x="36" y="2"/>
                      <a:pt x="45" y="1"/>
                    </a:cubicBezTo>
                    <a:cubicBezTo>
                      <a:pt x="68" y="0"/>
                      <a:pt x="81" y="19"/>
                      <a:pt x="75" y="41"/>
                    </a:cubicBezTo>
                    <a:cubicBezTo>
                      <a:pt x="71" y="60"/>
                      <a:pt x="64" y="78"/>
                      <a:pt x="57" y="96"/>
                    </a:cubicBezTo>
                    <a:cubicBezTo>
                      <a:pt x="52" y="110"/>
                      <a:pt x="40" y="115"/>
                      <a:pt x="24" y="112"/>
                    </a:cubicBezTo>
                    <a:cubicBezTo>
                      <a:pt x="11" y="109"/>
                      <a:pt x="2" y="98"/>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115" name="Freeform 10">
                <a:extLst>
                  <a:ext uri="{FF2B5EF4-FFF2-40B4-BE49-F238E27FC236}">
                    <a16:creationId xmlns:a16="http://schemas.microsoft.com/office/drawing/2014/main" id="{F450D675-FDAD-4453-A97D-24B2D6643529}"/>
                  </a:ext>
                </a:extLst>
              </p:cNvPr>
              <p:cNvSpPr>
                <a:spLocks/>
              </p:cNvSpPr>
              <p:nvPr/>
            </p:nvSpPr>
            <p:spPr bwMode="auto">
              <a:xfrm>
                <a:off x="781" y="716"/>
                <a:ext cx="195" cy="194"/>
              </a:xfrm>
              <a:custGeom>
                <a:avLst/>
                <a:gdLst>
                  <a:gd name="T0" fmla="*/ 17 w 104"/>
                  <a:gd name="T1" fmla="*/ 0 h 103"/>
                  <a:gd name="T2" fmla="*/ 90 w 104"/>
                  <a:gd name="T3" fmla="*/ 47 h 103"/>
                  <a:gd name="T4" fmla="*/ 96 w 104"/>
                  <a:gd name="T5" fmla="*/ 84 h 103"/>
                  <a:gd name="T6" fmla="*/ 60 w 104"/>
                  <a:gd name="T7" fmla="*/ 96 h 103"/>
                  <a:gd name="T8" fmla="*/ 6 w 104"/>
                  <a:gd name="T9" fmla="*/ 64 h 103"/>
                  <a:gd name="T10" fmla="*/ 1 w 104"/>
                  <a:gd name="T11" fmla="*/ 51 h 103"/>
                  <a:gd name="T12" fmla="*/ 17 w 104"/>
                  <a:gd name="T13" fmla="*/ 0 h 103"/>
                </a:gdLst>
                <a:ahLst/>
                <a:cxnLst>
                  <a:cxn ang="0">
                    <a:pos x="T0" y="T1"/>
                  </a:cxn>
                  <a:cxn ang="0">
                    <a:pos x="T2" y="T3"/>
                  </a:cxn>
                  <a:cxn ang="0">
                    <a:pos x="T4" y="T5"/>
                  </a:cxn>
                  <a:cxn ang="0">
                    <a:pos x="T6" y="T7"/>
                  </a:cxn>
                  <a:cxn ang="0">
                    <a:pos x="T8" y="T9"/>
                  </a:cxn>
                  <a:cxn ang="0">
                    <a:pos x="T10" y="T11"/>
                  </a:cxn>
                  <a:cxn ang="0">
                    <a:pos x="T12" y="T13"/>
                  </a:cxn>
                </a:cxnLst>
                <a:rect l="0" t="0" r="r" b="b"/>
                <a:pathLst>
                  <a:path w="104" h="103">
                    <a:moveTo>
                      <a:pt x="17" y="0"/>
                    </a:moveTo>
                    <a:cubicBezTo>
                      <a:pt x="42" y="16"/>
                      <a:pt x="66" y="31"/>
                      <a:pt x="90" y="47"/>
                    </a:cubicBezTo>
                    <a:cubicBezTo>
                      <a:pt x="102" y="55"/>
                      <a:pt x="104" y="71"/>
                      <a:pt x="96" y="84"/>
                    </a:cubicBezTo>
                    <a:cubicBezTo>
                      <a:pt x="88" y="98"/>
                      <a:pt x="73" y="103"/>
                      <a:pt x="60" y="96"/>
                    </a:cubicBezTo>
                    <a:cubicBezTo>
                      <a:pt x="42" y="86"/>
                      <a:pt x="24" y="75"/>
                      <a:pt x="6" y="64"/>
                    </a:cubicBezTo>
                    <a:cubicBezTo>
                      <a:pt x="1" y="61"/>
                      <a:pt x="0" y="56"/>
                      <a:pt x="1" y="51"/>
                    </a:cubicBezTo>
                    <a:cubicBezTo>
                      <a:pt x="6" y="34"/>
                      <a:pt x="11" y="18"/>
                      <a:pt x="1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116" name="Freeform 11">
                <a:extLst>
                  <a:ext uri="{FF2B5EF4-FFF2-40B4-BE49-F238E27FC236}">
                    <a16:creationId xmlns:a16="http://schemas.microsoft.com/office/drawing/2014/main" id="{45D8401C-36DE-4D20-A913-A70C250B9AD8}"/>
                  </a:ext>
                </a:extLst>
              </p:cNvPr>
              <p:cNvSpPr>
                <a:spLocks/>
              </p:cNvSpPr>
              <p:nvPr/>
            </p:nvSpPr>
            <p:spPr bwMode="auto">
              <a:xfrm>
                <a:off x="218" y="507"/>
                <a:ext cx="123" cy="151"/>
              </a:xfrm>
              <a:custGeom>
                <a:avLst/>
                <a:gdLst>
                  <a:gd name="T0" fmla="*/ 34 w 65"/>
                  <a:gd name="T1" fmla="*/ 0 h 80"/>
                  <a:gd name="T2" fmla="*/ 65 w 65"/>
                  <a:gd name="T3" fmla="*/ 30 h 80"/>
                  <a:gd name="T4" fmla="*/ 51 w 65"/>
                  <a:gd name="T5" fmla="*/ 67 h 80"/>
                  <a:gd name="T6" fmla="*/ 22 w 65"/>
                  <a:gd name="T7" fmla="*/ 75 h 80"/>
                  <a:gd name="T8" fmla="*/ 1 w 65"/>
                  <a:gd name="T9" fmla="*/ 50 h 80"/>
                  <a:gd name="T10" fmla="*/ 15 w 65"/>
                  <a:gd name="T11" fmla="*/ 11 h 80"/>
                  <a:gd name="T12" fmla="*/ 34 w 65"/>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65" h="80">
                    <a:moveTo>
                      <a:pt x="34" y="0"/>
                    </a:moveTo>
                    <a:cubicBezTo>
                      <a:pt x="52" y="2"/>
                      <a:pt x="65" y="14"/>
                      <a:pt x="65" y="30"/>
                    </a:cubicBezTo>
                    <a:cubicBezTo>
                      <a:pt x="65" y="44"/>
                      <a:pt x="61" y="57"/>
                      <a:pt x="51" y="67"/>
                    </a:cubicBezTo>
                    <a:cubicBezTo>
                      <a:pt x="43" y="76"/>
                      <a:pt x="33" y="80"/>
                      <a:pt x="22" y="75"/>
                    </a:cubicBezTo>
                    <a:cubicBezTo>
                      <a:pt x="10" y="71"/>
                      <a:pt x="2" y="63"/>
                      <a:pt x="1" y="50"/>
                    </a:cubicBezTo>
                    <a:cubicBezTo>
                      <a:pt x="0" y="35"/>
                      <a:pt x="3" y="21"/>
                      <a:pt x="15" y="11"/>
                    </a:cubicBezTo>
                    <a:cubicBezTo>
                      <a:pt x="20" y="6"/>
                      <a:pt x="28" y="4"/>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117" name="Freeform 12">
                <a:extLst>
                  <a:ext uri="{FF2B5EF4-FFF2-40B4-BE49-F238E27FC236}">
                    <a16:creationId xmlns:a16="http://schemas.microsoft.com/office/drawing/2014/main" id="{46095B85-44E4-47F9-A965-6C24201F5399}"/>
                  </a:ext>
                </a:extLst>
              </p:cNvPr>
              <p:cNvSpPr>
                <a:spLocks/>
              </p:cNvSpPr>
              <p:nvPr/>
            </p:nvSpPr>
            <p:spPr bwMode="auto">
              <a:xfrm>
                <a:off x="1292" y="10"/>
                <a:ext cx="260" cy="501"/>
              </a:xfrm>
              <a:custGeom>
                <a:avLst/>
                <a:gdLst>
                  <a:gd name="T0" fmla="*/ 112 w 138"/>
                  <a:gd name="T1" fmla="*/ 257 h 266"/>
                  <a:gd name="T2" fmla="*/ 101 w 138"/>
                  <a:gd name="T3" fmla="*/ 261 h 266"/>
                  <a:gd name="T4" fmla="*/ 61 w 138"/>
                  <a:gd name="T5" fmla="*/ 239 h 266"/>
                  <a:gd name="T6" fmla="*/ 5 w 138"/>
                  <a:gd name="T7" fmla="*/ 48 h 266"/>
                  <a:gd name="T8" fmla="*/ 27 w 138"/>
                  <a:gd name="T9" fmla="*/ 8 h 266"/>
                  <a:gd name="T10" fmla="*/ 38 w 138"/>
                  <a:gd name="T11" fmla="*/ 5 h 266"/>
                  <a:gd name="T12" fmla="*/ 77 w 138"/>
                  <a:gd name="T13" fmla="*/ 26 h 266"/>
                  <a:gd name="T14" fmla="*/ 133 w 138"/>
                  <a:gd name="T15" fmla="*/ 218 h 266"/>
                  <a:gd name="T16" fmla="*/ 112 w 138"/>
                  <a:gd name="T17" fmla="*/ 25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266">
                    <a:moveTo>
                      <a:pt x="112" y="257"/>
                    </a:moveTo>
                    <a:cubicBezTo>
                      <a:pt x="101" y="261"/>
                      <a:pt x="101" y="261"/>
                      <a:pt x="101" y="261"/>
                    </a:cubicBezTo>
                    <a:cubicBezTo>
                      <a:pt x="84" y="266"/>
                      <a:pt x="66" y="256"/>
                      <a:pt x="61" y="239"/>
                    </a:cubicBezTo>
                    <a:cubicBezTo>
                      <a:pt x="5" y="48"/>
                      <a:pt x="5" y="48"/>
                      <a:pt x="5" y="48"/>
                    </a:cubicBezTo>
                    <a:cubicBezTo>
                      <a:pt x="0" y="31"/>
                      <a:pt x="10" y="13"/>
                      <a:pt x="27" y="8"/>
                    </a:cubicBezTo>
                    <a:cubicBezTo>
                      <a:pt x="38" y="5"/>
                      <a:pt x="38" y="5"/>
                      <a:pt x="38" y="5"/>
                    </a:cubicBezTo>
                    <a:cubicBezTo>
                      <a:pt x="55" y="0"/>
                      <a:pt x="73" y="9"/>
                      <a:pt x="77" y="26"/>
                    </a:cubicBezTo>
                    <a:cubicBezTo>
                      <a:pt x="133" y="218"/>
                      <a:pt x="133" y="218"/>
                      <a:pt x="133" y="218"/>
                    </a:cubicBezTo>
                    <a:cubicBezTo>
                      <a:pt x="138" y="235"/>
                      <a:pt x="129" y="252"/>
                      <a:pt x="112" y="2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118" name="Freeform 13">
                <a:extLst>
                  <a:ext uri="{FF2B5EF4-FFF2-40B4-BE49-F238E27FC236}">
                    <a16:creationId xmlns:a16="http://schemas.microsoft.com/office/drawing/2014/main" id="{88D6A158-4395-4372-9143-32557783EC6F}"/>
                  </a:ext>
                </a:extLst>
              </p:cNvPr>
              <p:cNvSpPr>
                <a:spLocks/>
              </p:cNvSpPr>
              <p:nvPr/>
            </p:nvSpPr>
            <p:spPr bwMode="auto">
              <a:xfrm>
                <a:off x="-7" y="14"/>
                <a:ext cx="289" cy="495"/>
              </a:xfrm>
              <a:custGeom>
                <a:avLst/>
                <a:gdLst>
                  <a:gd name="T0" fmla="*/ 25 w 154"/>
                  <a:gd name="T1" fmla="*/ 253 h 263"/>
                  <a:gd name="T2" fmla="*/ 36 w 154"/>
                  <a:gd name="T3" fmla="*/ 257 h 263"/>
                  <a:gd name="T4" fmla="*/ 77 w 154"/>
                  <a:gd name="T5" fmla="*/ 238 h 263"/>
                  <a:gd name="T6" fmla="*/ 147 w 154"/>
                  <a:gd name="T7" fmla="*/ 51 h 263"/>
                  <a:gd name="T8" fmla="*/ 129 w 154"/>
                  <a:gd name="T9" fmla="*/ 10 h 263"/>
                  <a:gd name="T10" fmla="*/ 118 w 154"/>
                  <a:gd name="T11" fmla="*/ 6 h 263"/>
                  <a:gd name="T12" fmla="*/ 77 w 154"/>
                  <a:gd name="T13" fmla="*/ 25 h 263"/>
                  <a:gd name="T14" fmla="*/ 7 w 154"/>
                  <a:gd name="T15" fmla="*/ 211 h 263"/>
                  <a:gd name="T16" fmla="*/ 25 w 154"/>
                  <a:gd name="T17" fmla="*/ 25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263">
                    <a:moveTo>
                      <a:pt x="25" y="253"/>
                    </a:moveTo>
                    <a:cubicBezTo>
                      <a:pt x="36" y="257"/>
                      <a:pt x="36" y="257"/>
                      <a:pt x="36" y="257"/>
                    </a:cubicBezTo>
                    <a:cubicBezTo>
                      <a:pt x="53" y="263"/>
                      <a:pt x="71" y="254"/>
                      <a:pt x="77" y="238"/>
                    </a:cubicBezTo>
                    <a:cubicBezTo>
                      <a:pt x="147" y="51"/>
                      <a:pt x="147" y="51"/>
                      <a:pt x="147" y="51"/>
                    </a:cubicBezTo>
                    <a:cubicBezTo>
                      <a:pt x="154" y="35"/>
                      <a:pt x="145" y="16"/>
                      <a:pt x="129" y="10"/>
                    </a:cubicBezTo>
                    <a:cubicBezTo>
                      <a:pt x="118" y="6"/>
                      <a:pt x="118" y="6"/>
                      <a:pt x="118" y="6"/>
                    </a:cubicBezTo>
                    <a:cubicBezTo>
                      <a:pt x="101" y="0"/>
                      <a:pt x="83" y="8"/>
                      <a:pt x="77" y="25"/>
                    </a:cubicBezTo>
                    <a:cubicBezTo>
                      <a:pt x="7" y="211"/>
                      <a:pt x="7" y="211"/>
                      <a:pt x="7" y="211"/>
                    </a:cubicBezTo>
                    <a:cubicBezTo>
                      <a:pt x="0" y="228"/>
                      <a:pt x="9" y="246"/>
                      <a:pt x="25" y="2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grpSp>
      </p:grpSp>
      <p:sp>
        <p:nvSpPr>
          <p:cNvPr id="88" name="Oval 87">
            <a:extLst>
              <a:ext uri="{FF2B5EF4-FFF2-40B4-BE49-F238E27FC236}">
                <a16:creationId xmlns:a16="http://schemas.microsoft.com/office/drawing/2014/main" id="{E1E90F41-F405-4628-9AC0-339477C9F6E8}"/>
              </a:ext>
            </a:extLst>
          </p:cNvPr>
          <p:cNvSpPr/>
          <p:nvPr/>
        </p:nvSpPr>
        <p:spPr bwMode="gray">
          <a:xfrm>
            <a:off x="5472785" y="3658385"/>
            <a:ext cx="872244" cy="872244"/>
          </a:xfrm>
          <a:prstGeom prst="ellipse">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s-ES" sz="1600" dirty="0"/>
          </a:p>
        </p:txBody>
      </p:sp>
      <p:sp>
        <p:nvSpPr>
          <p:cNvPr id="92" name="Rectangle 91">
            <a:extLst>
              <a:ext uri="{FF2B5EF4-FFF2-40B4-BE49-F238E27FC236}">
                <a16:creationId xmlns:a16="http://schemas.microsoft.com/office/drawing/2014/main" id="{DB35B6F2-B432-40E4-8203-019A54197324}"/>
              </a:ext>
            </a:extLst>
          </p:cNvPr>
          <p:cNvSpPr/>
          <p:nvPr/>
        </p:nvSpPr>
        <p:spPr>
          <a:xfrm>
            <a:off x="6511120" y="3911580"/>
            <a:ext cx="3601403" cy="326243"/>
          </a:xfrm>
          <a:prstGeom prst="rect">
            <a:avLst/>
          </a:prstGeom>
        </p:spPr>
        <p:txBody>
          <a:bodyPr wrap="square">
            <a:spAutoFit/>
          </a:bodyPr>
          <a:lstStyle/>
          <a:p>
            <a:pPr>
              <a:lnSpc>
                <a:spcPct val="95000"/>
              </a:lnSpc>
              <a:spcBef>
                <a:spcPts val="400"/>
              </a:spcBef>
              <a:defRPr/>
            </a:pPr>
            <a:r>
              <a:rPr lang="es-ES" sz="1600" dirty="0"/>
              <a:t>Parte de Atlas Copco desde 2011</a:t>
            </a:r>
          </a:p>
        </p:txBody>
      </p:sp>
      <p:grpSp>
        <p:nvGrpSpPr>
          <p:cNvPr id="103" name="Group 102">
            <a:extLst>
              <a:ext uri="{FF2B5EF4-FFF2-40B4-BE49-F238E27FC236}">
                <a16:creationId xmlns:a16="http://schemas.microsoft.com/office/drawing/2014/main" id="{F450A5C3-DDD9-4C79-8371-9D96DF80EFCE}"/>
              </a:ext>
            </a:extLst>
          </p:cNvPr>
          <p:cNvGrpSpPr/>
          <p:nvPr/>
        </p:nvGrpSpPr>
        <p:grpSpPr>
          <a:xfrm>
            <a:off x="6211735" y="4287237"/>
            <a:ext cx="3840574" cy="102083"/>
            <a:chOff x="4753134" y="1032034"/>
            <a:chExt cx="3840574" cy="102083"/>
          </a:xfrm>
        </p:grpSpPr>
        <p:cxnSp>
          <p:nvCxnSpPr>
            <p:cNvPr id="104" name="Straight Connector 103">
              <a:extLst>
                <a:ext uri="{FF2B5EF4-FFF2-40B4-BE49-F238E27FC236}">
                  <a16:creationId xmlns:a16="http://schemas.microsoft.com/office/drawing/2014/main" id="{09967499-8B00-4E6A-A3BC-26BE11335F6F}"/>
                </a:ext>
              </a:extLst>
            </p:cNvPr>
            <p:cNvCxnSpPr>
              <a:cxnSpLocks/>
            </p:cNvCxnSpPr>
            <p:nvPr/>
          </p:nvCxnSpPr>
          <p:spPr bwMode="gray">
            <a:xfrm>
              <a:off x="4753134" y="1083076"/>
              <a:ext cx="3773700" cy="0"/>
            </a:xfrm>
            <a:prstGeom prst="line">
              <a:avLst/>
            </a:prstGeom>
            <a:ln w="12700">
              <a:solidFill>
                <a:srgbClr val="FFCD00"/>
              </a:solidFill>
              <a:prstDash val="sysDot"/>
            </a:ln>
          </p:spPr>
          <p:style>
            <a:lnRef idx="1">
              <a:schemeClr val="accent1"/>
            </a:lnRef>
            <a:fillRef idx="0">
              <a:schemeClr val="accent1"/>
            </a:fillRef>
            <a:effectRef idx="0">
              <a:schemeClr val="accent1"/>
            </a:effectRef>
            <a:fontRef idx="minor">
              <a:schemeClr val="tx1"/>
            </a:fontRef>
          </p:style>
        </p:cxnSp>
        <p:sp>
          <p:nvSpPr>
            <p:cNvPr id="105" name="Oval 104">
              <a:extLst>
                <a:ext uri="{FF2B5EF4-FFF2-40B4-BE49-F238E27FC236}">
                  <a16:creationId xmlns:a16="http://schemas.microsoft.com/office/drawing/2014/main" id="{127E1603-5EF4-4253-B942-2CAC02024007}"/>
                </a:ext>
              </a:extLst>
            </p:cNvPr>
            <p:cNvSpPr/>
            <p:nvPr/>
          </p:nvSpPr>
          <p:spPr bwMode="gray">
            <a:xfrm>
              <a:off x="8491625" y="1032034"/>
              <a:ext cx="102083" cy="102083"/>
            </a:xfrm>
            <a:prstGeom prst="ellipse">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s-ES" sz="1600" dirty="0"/>
            </a:p>
          </p:txBody>
        </p:sp>
      </p:grpSp>
      <p:sp>
        <p:nvSpPr>
          <p:cNvPr id="89" name="Oval 88">
            <a:extLst>
              <a:ext uri="{FF2B5EF4-FFF2-40B4-BE49-F238E27FC236}">
                <a16:creationId xmlns:a16="http://schemas.microsoft.com/office/drawing/2014/main" id="{32F301FC-35FA-45EB-AF01-5DE134CD44B2}"/>
              </a:ext>
            </a:extLst>
          </p:cNvPr>
          <p:cNvSpPr/>
          <p:nvPr/>
        </p:nvSpPr>
        <p:spPr bwMode="gray">
          <a:xfrm>
            <a:off x="5069651" y="4620410"/>
            <a:ext cx="872244" cy="872244"/>
          </a:xfrm>
          <a:prstGeom prst="ellipse">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s-ES" sz="1600" dirty="0"/>
          </a:p>
        </p:txBody>
      </p:sp>
      <p:sp>
        <p:nvSpPr>
          <p:cNvPr id="93" name="Rectangle 92">
            <a:extLst>
              <a:ext uri="{FF2B5EF4-FFF2-40B4-BE49-F238E27FC236}">
                <a16:creationId xmlns:a16="http://schemas.microsoft.com/office/drawing/2014/main" id="{5B8CB357-D0B9-4AE2-B326-EAAD488EE7F1}"/>
              </a:ext>
            </a:extLst>
          </p:cNvPr>
          <p:cNvSpPr/>
          <p:nvPr/>
        </p:nvSpPr>
        <p:spPr>
          <a:xfrm>
            <a:off x="6096693" y="4877131"/>
            <a:ext cx="4247453" cy="384721"/>
          </a:xfrm>
          <a:prstGeom prst="rect">
            <a:avLst/>
          </a:prstGeom>
        </p:spPr>
        <p:txBody>
          <a:bodyPr wrap="square">
            <a:spAutoFit/>
          </a:bodyPr>
          <a:lstStyle/>
          <a:p>
            <a:pPr>
              <a:lnSpc>
                <a:spcPct val="95000"/>
              </a:lnSpc>
              <a:spcBef>
                <a:spcPts val="400"/>
              </a:spcBef>
              <a:defRPr/>
            </a:pPr>
            <a:r>
              <a:rPr lang="es-ES" sz="1600" dirty="0"/>
              <a:t>Facturación por encima de </a:t>
            </a:r>
            <a:r>
              <a:rPr lang="es-ES" sz="2000" b="1" dirty="0"/>
              <a:t>100</a:t>
            </a:r>
            <a:r>
              <a:rPr lang="es-ES" sz="1600" b="1" dirty="0"/>
              <a:t> </a:t>
            </a:r>
            <a:r>
              <a:rPr lang="es-ES" sz="1600" dirty="0"/>
              <a:t>M€ </a:t>
            </a:r>
          </a:p>
        </p:txBody>
      </p:sp>
      <p:grpSp>
        <p:nvGrpSpPr>
          <p:cNvPr id="106" name="Group 105">
            <a:extLst>
              <a:ext uri="{FF2B5EF4-FFF2-40B4-BE49-F238E27FC236}">
                <a16:creationId xmlns:a16="http://schemas.microsoft.com/office/drawing/2014/main" id="{63A19206-34FE-432A-B5B5-C3830B3A7F70}"/>
              </a:ext>
            </a:extLst>
          </p:cNvPr>
          <p:cNvGrpSpPr/>
          <p:nvPr/>
        </p:nvGrpSpPr>
        <p:grpSpPr>
          <a:xfrm>
            <a:off x="5789495" y="5250282"/>
            <a:ext cx="4425111" cy="102083"/>
            <a:chOff x="4168597" y="1032034"/>
            <a:chExt cx="4425111" cy="102083"/>
          </a:xfrm>
        </p:grpSpPr>
        <p:cxnSp>
          <p:nvCxnSpPr>
            <p:cNvPr id="107" name="Straight Connector 106">
              <a:extLst>
                <a:ext uri="{FF2B5EF4-FFF2-40B4-BE49-F238E27FC236}">
                  <a16:creationId xmlns:a16="http://schemas.microsoft.com/office/drawing/2014/main" id="{5AD36CBF-AA26-487B-9279-25ECF4B479AC}"/>
                </a:ext>
              </a:extLst>
            </p:cNvPr>
            <p:cNvCxnSpPr>
              <a:cxnSpLocks/>
            </p:cNvCxnSpPr>
            <p:nvPr/>
          </p:nvCxnSpPr>
          <p:spPr bwMode="gray">
            <a:xfrm>
              <a:off x="4168597" y="1081248"/>
              <a:ext cx="4372157" cy="0"/>
            </a:xfrm>
            <a:prstGeom prst="line">
              <a:avLst/>
            </a:prstGeom>
            <a:ln w="12700">
              <a:solidFill>
                <a:srgbClr val="6D2077"/>
              </a:solidFill>
              <a:prstDash val="sysDot"/>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110314E1-5A4A-4A61-A767-BB57888EF5F1}"/>
                </a:ext>
              </a:extLst>
            </p:cNvPr>
            <p:cNvSpPr/>
            <p:nvPr/>
          </p:nvSpPr>
          <p:spPr bwMode="gray">
            <a:xfrm>
              <a:off x="8491625" y="1032034"/>
              <a:ext cx="102083" cy="102083"/>
            </a:xfrm>
            <a:prstGeom prst="ellipse">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s-ES" sz="1600" dirty="0"/>
            </a:p>
          </p:txBody>
        </p:sp>
      </p:grpSp>
      <p:grpSp>
        <p:nvGrpSpPr>
          <p:cNvPr id="140" name="Group 43">
            <a:extLst>
              <a:ext uri="{FF2B5EF4-FFF2-40B4-BE49-F238E27FC236}">
                <a16:creationId xmlns:a16="http://schemas.microsoft.com/office/drawing/2014/main" id="{EDA773AB-7C85-443B-B77F-A0F1ED320FD6}"/>
              </a:ext>
            </a:extLst>
          </p:cNvPr>
          <p:cNvGrpSpPr>
            <a:grpSpLocks noChangeAspect="1"/>
          </p:cNvGrpSpPr>
          <p:nvPr/>
        </p:nvGrpSpPr>
        <p:grpSpPr bwMode="auto">
          <a:xfrm>
            <a:off x="5609163" y="3821476"/>
            <a:ext cx="548505" cy="525926"/>
            <a:chOff x="5905" y="302"/>
            <a:chExt cx="1409" cy="1351"/>
          </a:xfrm>
          <a:solidFill>
            <a:schemeClr val="bg1"/>
          </a:solidFill>
        </p:grpSpPr>
        <p:sp>
          <p:nvSpPr>
            <p:cNvPr id="141" name="Freeform 44">
              <a:extLst>
                <a:ext uri="{FF2B5EF4-FFF2-40B4-BE49-F238E27FC236}">
                  <a16:creationId xmlns:a16="http://schemas.microsoft.com/office/drawing/2014/main" id="{B84A4719-7DD5-4B2D-AEFF-E09285805807}"/>
                </a:ext>
              </a:extLst>
            </p:cNvPr>
            <p:cNvSpPr>
              <a:spLocks noEditPoints="1"/>
            </p:cNvSpPr>
            <p:nvPr/>
          </p:nvSpPr>
          <p:spPr bwMode="auto">
            <a:xfrm>
              <a:off x="6530" y="809"/>
              <a:ext cx="186" cy="227"/>
            </a:xfrm>
            <a:custGeom>
              <a:avLst/>
              <a:gdLst>
                <a:gd name="T0" fmla="*/ 90 w 99"/>
                <a:gd name="T1" fmla="*/ 59 h 121"/>
                <a:gd name="T2" fmla="*/ 79 w 99"/>
                <a:gd name="T3" fmla="*/ 16 h 121"/>
                <a:gd name="T4" fmla="*/ 68 w 99"/>
                <a:gd name="T5" fmla="*/ 5 h 121"/>
                <a:gd name="T6" fmla="*/ 46 w 99"/>
                <a:gd name="T7" fmla="*/ 1 h 121"/>
                <a:gd name="T8" fmla="*/ 37 w 99"/>
                <a:gd name="T9" fmla="*/ 2 h 121"/>
                <a:gd name="T10" fmla="*/ 27 w 99"/>
                <a:gd name="T11" fmla="*/ 7 h 121"/>
                <a:gd name="T12" fmla="*/ 17 w 99"/>
                <a:gd name="T13" fmla="*/ 16 h 121"/>
                <a:gd name="T14" fmla="*/ 6 w 99"/>
                <a:gd name="T15" fmla="*/ 35 h 121"/>
                <a:gd name="T16" fmla="*/ 7 w 99"/>
                <a:gd name="T17" fmla="*/ 56 h 121"/>
                <a:gd name="T18" fmla="*/ 4 w 99"/>
                <a:gd name="T19" fmla="*/ 72 h 121"/>
                <a:gd name="T20" fmla="*/ 11 w 99"/>
                <a:gd name="T21" fmla="*/ 85 h 121"/>
                <a:gd name="T22" fmla="*/ 47 w 99"/>
                <a:gd name="T23" fmla="*/ 121 h 121"/>
                <a:gd name="T24" fmla="*/ 82 w 99"/>
                <a:gd name="T25" fmla="*/ 87 h 121"/>
                <a:gd name="T26" fmla="*/ 92 w 99"/>
                <a:gd name="T27" fmla="*/ 74 h 121"/>
                <a:gd name="T28" fmla="*/ 90 w 99"/>
                <a:gd name="T29" fmla="*/ 59 h 121"/>
                <a:gd name="T30" fmla="*/ 90 w 99"/>
                <a:gd name="T31" fmla="*/ 59 h 121"/>
                <a:gd name="T32" fmla="*/ 90 w 99"/>
                <a:gd name="T33" fmla="*/ 5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121">
                  <a:moveTo>
                    <a:pt x="90" y="59"/>
                  </a:moveTo>
                  <a:cubicBezTo>
                    <a:pt x="99" y="17"/>
                    <a:pt x="79" y="16"/>
                    <a:pt x="79" y="16"/>
                  </a:cubicBezTo>
                  <a:cubicBezTo>
                    <a:pt x="79" y="16"/>
                    <a:pt x="76" y="10"/>
                    <a:pt x="68" y="5"/>
                  </a:cubicBezTo>
                  <a:cubicBezTo>
                    <a:pt x="63" y="2"/>
                    <a:pt x="56" y="0"/>
                    <a:pt x="46" y="1"/>
                  </a:cubicBezTo>
                  <a:cubicBezTo>
                    <a:pt x="43" y="1"/>
                    <a:pt x="40" y="2"/>
                    <a:pt x="37" y="2"/>
                  </a:cubicBezTo>
                  <a:cubicBezTo>
                    <a:pt x="34" y="4"/>
                    <a:pt x="31" y="5"/>
                    <a:pt x="27" y="7"/>
                  </a:cubicBezTo>
                  <a:cubicBezTo>
                    <a:pt x="24" y="10"/>
                    <a:pt x="20" y="13"/>
                    <a:pt x="17" y="16"/>
                  </a:cubicBezTo>
                  <a:cubicBezTo>
                    <a:pt x="13" y="21"/>
                    <a:pt x="8" y="27"/>
                    <a:pt x="6" y="35"/>
                  </a:cubicBezTo>
                  <a:cubicBezTo>
                    <a:pt x="5" y="42"/>
                    <a:pt x="5" y="49"/>
                    <a:pt x="7" y="56"/>
                  </a:cubicBezTo>
                  <a:cubicBezTo>
                    <a:pt x="4" y="56"/>
                    <a:pt x="0" y="58"/>
                    <a:pt x="4" y="72"/>
                  </a:cubicBezTo>
                  <a:cubicBezTo>
                    <a:pt x="6" y="82"/>
                    <a:pt x="9" y="85"/>
                    <a:pt x="11" y="85"/>
                  </a:cubicBezTo>
                  <a:cubicBezTo>
                    <a:pt x="14" y="100"/>
                    <a:pt x="21" y="119"/>
                    <a:pt x="47" y="121"/>
                  </a:cubicBezTo>
                  <a:cubicBezTo>
                    <a:pt x="72" y="120"/>
                    <a:pt x="80" y="101"/>
                    <a:pt x="82" y="87"/>
                  </a:cubicBezTo>
                  <a:cubicBezTo>
                    <a:pt x="85" y="88"/>
                    <a:pt x="88" y="87"/>
                    <a:pt x="92" y="74"/>
                  </a:cubicBezTo>
                  <a:cubicBezTo>
                    <a:pt x="95" y="63"/>
                    <a:pt x="93" y="59"/>
                    <a:pt x="90" y="59"/>
                  </a:cubicBezTo>
                  <a:close/>
                  <a:moveTo>
                    <a:pt x="90" y="59"/>
                  </a:moveTo>
                  <a:cubicBezTo>
                    <a:pt x="90" y="59"/>
                    <a:pt x="90" y="59"/>
                    <a:pt x="90" y="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142" name="Freeform 45">
              <a:extLst>
                <a:ext uri="{FF2B5EF4-FFF2-40B4-BE49-F238E27FC236}">
                  <a16:creationId xmlns:a16="http://schemas.microsoft.com/office/drawing/2014/main" id="{123361C7-43F8-4212-8839-0D2FAA3A9F32}"/>
                </a:ext>
              </a:extLst>
            </p:cNvPr>
            <p:cNvSpPr>
              <a:spLocks noEditPoints="1"/>
            </p:cNvSpPr>
            <p:nvPr/>
          </p:nvSpPr>
          <p:spPr bwMode="auto">
            <a:xfrm>
              <a:off x="5905" y="302"/>
              <a:ext cx="1409" cy="1351"/>
            </a:xfrm>
            <a:custGeom>
              <a:avLst/>
              <a:gdLst>
                <a:gd name="T0" fmla="*/ 616 w 749"/>
                <a:gd name="T1" fmla="*/ 366 h 720"/>
                <a:gd name="T2" fmla="*/ 464 w 749"/>
                <a:gd name="T3" fmla="*/ 245 h 720"/>
                <a:gd name="T4" fmla="*/ 552 w 749"/>
                <a:gd name="T5" fmla="*/ 136 h 720"/>
                <a:gd name="T6" fmla="*/ 552 w 749"/>
                <a:gd name="T7" fmla="*/ 0 h 720"/>
                <a:gd name="T8" fmla="*/ 505 w 749"/>
                <a:gd name="T9" fmla="*/ 118 h 720"/>
                <a:gd name="T10" fmla="*/ 380 w 749"/>
                <a:gd name="T11" fmla="*/ 217 h 720"/>
                <a:gd name="T12" fmla="*/ 234 w 749"/>
                <a:gd name="T13" fmla="*/ 200 h 720"/>
                <a:gd name="T14" fmla="*/ 176 w 749"/>
                <a:gd name="T15" fmla="*/ 97 h 720"/>
                <a:gd name="T16" fmla="*/ 176 w 749"/>
                <a:gd name="T17" fmla="*/ 233 h 720"/>
                <a:gd name="T18" fmla="*/ 268 w 749"/>
                <a:gd name="T19" fmla="*/ 272 h 720"/>
                <a:gd name="T20" fmla="*/ 243 w 749"/>
                <a:gd name="T21" fmla="*/ 388 h 720"/>
                <a:gd name="T22" fmla="*/ 68 w 749"/>
                <a:gd name="T23" fmla="*/ 393 h 720"/>
                <a:gd name="T24" fmla="*/ 68 w 749"/>
                <a:gd name="T25" fmla="*/ 529 h 720"/>
                <a:gd name="T26" fmla="*/ 136 w 749"/>
                <a:gd name="T27" fmla="*/ 454 h 720"/>
                <a:gd name="T28" fmla="*/ 380 w 749"/>
                <a:gd name="T29" fmla="*/ 498 h 720"/>
                <a:gd name="T30" fmla="*/ 418 w 749"/>
                <a:gd name="T31" fmla="*/ 591 h 720"/>
                <a:gd name="T32" fmla="*/ 447 w 749"/>
                <a:gd name="T33" fmla="*/ 720 h 720"/>
                <a:gd name="T34" fmla="*/ 447 w 749"/>
                <a:gd name="T35" fmla="*/ 584 h 720"/>
                <a:gd name="T36" fmla="*/ 425 w 749"/>
                <a:gd name="T37" fmla="*/ 490 h 720"/>
                <a:gd name="T38" fmla="*/ 614 w 749"/>
                <a:gd name="T39" fmla="*/ 395 h 720"/>
                <a:gd name="T40" fmla="*/ 749 w 749"/>
                <a:gd name="T41" fmla="*/ 387 h 720"/>
                <a:gd name="T42" fmla="*/ 469 w 749"/>
                <a:gd name="T43" fmla="*/ 428 h 720"/>
                <a:gd name="T44" fmla="*/ 412 w 749"/>
                <a:gd name="T45" fmla="*/ 388 h 720"/>
                <a:gd name="T46" fmla="*/ 395 w 749"/>
                <a:gd name="T47" fmla="*/ 441 h 720"/>
                <a:gd name="T48" fmla="*/ 393 w 749"/>
                <a:gd name="T49" fmla="*/ 448 h 720"/>
                <a:gd name="T50" fmla="*/ 380 w 749"/>
                <a:gd name="T51" fmla="*/ 401 h 720"/>
                <a:gd name="T52" fmla="*/ 368 w 749"/>
                <a:gd name="T53" fmla="*/ 448 h 720"/>
                <a:gd name="T54" fmla="*/ 349 w 749"/>
                <a:gd name="T55" fmla="*/ 388 h 720"/>
                <a:gd name="T56" fmla="*/ 292 w 749"/>
                <a:gd name="T57" fmla="*/ 428 h 720"/>
                <a:gd name="T58" fmla="*/ 380 w 749"/>
                <a:gd name="T59" fmla="*/ 244 h 720"/>
                <a:gd name="T60" fmla="*/ 469 w 749"/>
                <a:gd name="T61" fmla="*/ 428 h 720"/>
                <a:gd name="T62" fmla="*/ 469 w 749"/>
                <a:gd name="T63" fmla="*/ 4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9" h="720">
                  <a:moveTo>
                    <a:pt x="681" y="319"/>
                  </a:moveTo>
                  <a:cubicBezTo>
                    <a:pt x="651" y="319"/>
                    <a:pt x="625" y="339"/>
                    <a:pt x="616" y="366"/>
                  </a:cubicBezTo>
                  <a:cubicBezTo>
                    <a:pt x="520" y="357"/>
                    <a:pt x="520" y="357"/>
                    <a:pt x="520" y="357"/>
                  </a:cubicBezTo>
                  <a:cubicBezTo>
                    <a:pt x="520" y="311"/>
                    <a:pt x="498" y="270"/>
                    <a:pt x="464" y="245"/>
                  </a:cubicBezTo>
                  <a:cubicBezTo>
                    <a:pt x="530" y="133"/>
                    <a:pt x="530" y="133"/>
                    <a:pt x="530" y="133"/>
                  </a:cubicBezTo>
                  <a:cubicBezTo>
                    <a:pt x="537" y="135"/>
                    <a:pt x="544" y="136"/>
                    <a:pt x="552" y="136"/>
                  </a:cubicBezTo>
                  <a:cubicBezTo>
                    <a:pt x="589" y="136"/>
                    <a:pt x="620" y="106"/>
                    <a:pt x="620" y="68"/>
                  </a:cubicBezTo>
                  <a:cubicBezTo>
                    <a:pt x="620" y="31"/>
                    <a:pt x="589" y="0"/>
                    <a:pt x="552" y="0"/>
                  </a:cubicBezTo>
                  <a:cubicBezTo>
                    <a:pt x="514" y="0"/>
                    <a:pt x="484" y="30"/>
                    <a:pt x="484" y="68"/>
                  </a:cubicBezTo>
                  <a:cubicBezTo>
                    <a:pt x="484" y="88"/>
                    <a:pt x="492" y="105"/>
                    <a:pt x="505" y="118"/>
                  </a:cubicBezTo>
                  <a:cubicBezTo>
                    <a:pt x="439" y="230"/>
                    <a:pt x="439" y="230"/>
                    <a:pt x="439" y="230"/>
                  </a:cubicBezTo>
                  <a:cubicBezTo>
                    <a:pt x="421" y="221"/>
                    <a:pt x="401" y="217"/>
                    <a:pt x="380" y="217"/>
                  </a:cubicBezTo>
                  <a:cubicBezTo>
                    <a:pt x="345" y="217"/>
                    <a:pt x="313" y="230"/>
                    <a:pt x="288" y="251"/>
                  </a:cubicBezTo>
                  <a:cubicBezTo>
                    <a:pt x="234" y="200"/>
                    <a:pt x="234" y="200"/>
                    <a:pt x="234" y="200"/>
                  </a:cubicBezTo>
                  <a:cubicBezTo>
                    <a:pt x="241" y="189"/>
                    <a:pt x="244" y="177"/>
                    <a:pt x="244" y="165"/>
                  </a:cubicBezTo>
                  <a:cubicBezTo>
                    <a:pt x="244" y="127"/>
                    <a:pt x="214" y="97"/>
                    <a:pt x="176" y="97"/>
                  </a:cubicBezTo>
                  <a:cubicBezTo>
                    <a:pt x="139" y="97"/>
                    <a:pt x="108" y="127"/>
                    <a:pt x="108" y="165"/>
                  </a:cubicBezTo>
                  <a:cubicBezTo>
                    <a:pt x="108" y="202"/>
                    <a:pt x="139" y="233"/>
                    <a:pt x="176" y="233"/>
                  </a:cubicBezTo>
                  <a:cubicBezTo>
                    <a:pt x="190" y="233"/>
                    <a:pt x="203" y="228"/>
                    <a:pt x="214" y="221"/>
                  </a:cubicBezTo>
                  <a:cubicBezTo>
                    <a:pt x="268" y="272"/>
                    <a:pt x="268" y="272"/>
                    <a:pt x="268" y="272"/>
                  </a:cubicBezTo>
                  <a:cubicBezTo>
                    <a:pt x="250" y="295"/>
                    <a:pt x="239" y="325"/>
                    <a:pt x="239" y="357"/>
                  </a:cubicBezTo>
                  <a:cubicBezTo>
                    <a:pt x="239" y="368"/>
                    <a:pt x="241" y="378"/>
                    <a:pt x="243" y="388"/>
                  </a:cubicBezTo>
                  <a:cubicBezTo>
                    <a:pt x="127" y="426"/>
                    <a:pt x="127" y="426"/>
                    <a:pt x="127" y="426"/>
                  </a:cubicBezTo>
                  <a:cubicBezTo>
                    <a:pt x="115" y="406"/>
                    <a:pt x="93" y="393"/>
                    <a:pt x="68" y="393"/>
                  </a:cubicBezTo>
                  <a:cubicBezTo>
                    <a:pt x="31" y="393"/>
                    <a:pt x="0" y="424"/>
                    <a:pt x="0" y="461"/>
                  </a:cubicBezTo>
                  <a:cubicBezTo>
                    <a:pt x="0" y="499"/>
                    <a:pt x="31" y="529"/>
                    <a:pt x="68" y="529"/>
                  </a:cubicBezTo>
                  <a:cubicBezTo>
                    <a:pt x="106" y="529"/>
                    <a:pt x="136" y="499"/>
                    <a:pt x="136" y="461"/>
                  </a:cubicBezTo>
                  <a:cubicBezTo>
                    <a:pt x="136" y="459"/>
                    <a:pt x="136" y="456"/>
                    <a:pt x="136" y="454"/>
                  </a:cubicBezTo>
                  <a:cubicBezTo>
                    <a:pt x="252" y="415"/>
                    <a:pt x="252" y="415"/>
                    <a:pt x="252" y="415"/>
                  </a:cubicBezTo>
                  <a:cubicBezTo>
                    <a:pt x="274" y="464"/>
                    <a:pt x="323" y="498"/>
                    <a:pt x="380" y="498"/>
                  </a:cubicBezTo>
                  <a:cubicBezTo>
                    <a:pt x="386" y="498"/>
                    <a:pt x="391" y="497"/>
                    <a:pt x="397" y="497"/>
                  </a:cubicBezTo>
                  <a:cubicBezTo>
                    <a:pt x="418" y="591"/>
                    <a:pt x="418" y="591"/>
                    <a:pt x="418" y="591"/>
                  </a:cubicBezTo>
                  <a:cubicBezTo>
                    <a:pt x="395" y="601"/>
                    <a:pt x="379" y="625"/>
                    <a:pt x="379" y="652"/>
                  </a:cubicBezTo>
                  <a:cubicBezTo>
                    <a:pt x="379" y="690"/>
                    <a:pt x="410" y="720"/>
                    <a:pt x="447" y="720"/>
                  </a:cubicBezTo>
                  <a:cubicBezTo>
                    <a:pt x="485" y="720"/>
                    <a:pt x="515" y="690"/>
                    <a:pt x="515" y="652"/>
                  </a:cubicBezTo>
                  <a:cubicBezTo>
                    <a:pt x="515" y="615"/>
                    <a:pt x="485" y="584"/>
                    <a:pt x="447" y="584"/>
                  </a:cubicBezTo>
                  <a:cubicBezTo>
                    <a:pt x="447" y="584"/>
                    <a:pt x="447" y="584"/>
                    <a:pt x="447" y="584"/>
                  </a:cubicBezTo>
                  <a:cubicBezTo>
                    <a:pt x="425" y="490"/>
                    <a:pt x="425" y="490"/>
                    <a:pt x="425" y="490"/>
                  </a:cubicBezTo>
                  <a:cubicBezTo>
                    <a:pt x="472" y="474"/>
                    <a:pt x="508" y="435"/>
                    <a:pt x="518" y="386"/>
                  </a:cubicBezTo>
                  <a:cubicBezTo>
                    <a:pt x="614" y="395"/>
                    <a:pt x="614" y="395"/>
                    <a:pt x="614" y="395"/>
                  </a:cubicBezTo>
                  <a:cubicBezTo>
                    <a:pt x="618" y="429"/>
                    <a:pt x="646" y="455"/>
                    <a:pt x="681" y="455"/>
                  </a:cubicBezTo>
                  <a:cubicBezTo>
                    <a:pt x="719" y="455"/>
                    <a:pt x="749" y="425"/>
                    <a:pt x="749" y="387"/>
                  </a:cubicBezTo>
                  <a:cubicBezTo>
                    <a:pt x="749" y="350"/>
                    <a:pt x="719" y="319"/>
                    <a:pt x="681" y="319"/>
                  </a:cubicBezTo>
                  <a:close/>
                  <a:moveTo>
                    <a:pt x="469" y="428"/>
                  </a:moveTo>
                  <a:cubicBezTo>
                    <a:pt x="468" y="419"/>
                    <a:pt x="464" y="409"/>
                    <a:pt x="452" y="406"/>
                  </a:cubicBezTo>
                  <a:cubicBezTo>
                    <a:pt x="430" y="400"/>
                    <a:pt x="412" y="388"/>
                    <a:pt x="412" y="388"/>
                  </a:cubicBezTo>
                  <a:cubicBezTo>
                    <a:pt x="398" y="432"/>
                    <a:pt x="398" y="432"/>
                    <a:pt x="398" y="432"/>
                  </a:cubicBezTo>
                  <a:cubicBezTo>
                    <a:pt x="395" y="441"/>
                    <a:pt x="395" y="441"/>
                    <a:pt x="395" y="441"/>
                  </a:cubicBezTo>
                  <a:cubicBezTo>
                    <a:pt x="395" y="441"/>
                    <a:pt x="395" y="441"/>
                    <a:pt x="395" y="441"/>
                  </a:cubicBezTo>
                  <a:cubicBezTo>
                    <a:pt x="393" y="448"/>
                    <a:pt x="393" y="448"/>
                    <a:pt x="393" y="448"/>
                  </a:cubicBezTo>
                  <a:cubicBezTo>
                    <a:pt x="385" y="426"/>
                    <a:pt x="385" y="426"/>
                    <a:pt x="385" y="426"/>
                  </a:cubicBezTo>
                  <a:cubicBezTo>
                    <a:pt x="404" y="400"/>
                    <a:pt x="380" y="401"/>
                    <a:pt x="380" y="401"/>
                  </a:cubicBezTo>
                  <a:cubicBezTo>
                    <a:pt x="380" y="401"/>
                    <a:pt x="357" y="400"/>
                    <a:pt x="375" y="426"/>
                  </a:cubicBezTo>
                  <a:cubicBezTo>
                    <a:pt x="368" y="448"/>
                    <a:pt x="368" y="448"/>
                    <a:pt x="368" y="448"/>
                  </a:cubicBezTo>
                  <a:cubicBezTo>
                    <a:pt x="365" y="441"/>
                    <a:pt x="365" y="441"/>
                    <a:pt x="365" y="441"/>
                  </a:cubicBezTo>
                  <a:cubicBezTo>
                    <a:pt x="349" y="388"/>
                    <a:pt x="349" y="388"/>
                    <a:pt x="349" y="388"/>
                  </a:cubicBezTo>
                  <a:cubicBezTo>
                    <a:pt x="349" y="388"/>
                    <a:pt x="331" y="400"/>
                    <a:pt x="308" y="406"/>
                  </a:cubicBezTo>
                  <a:cubicBezTo>
                    <a:pt x="297" y="409"/>
                    <a:pt x="293" y="419"/>
                    <a:pt x="292" y="428"/>
                  </a:cubicBezTo>
                  <a:cubicBezTo>
                    <a:pt x="276" y="409"/>
                    <a:pt x="267" y="384"/>
                    <a:pt x="267" y="357"/>
                  </a:cubicBezTo>
                  <a:cubicBezTo>
                    <a:pt x="267" y="295"/>
                    <a:pt x="318" y="244"/>
                    <a:pt x="380" y="244"/>
                  </a:cubicBezTo>
                  <a:cubicBezTo>
                    <a:pt x="443" y="244"/>
                    <a:pt x="494" y="295"/>
                    <a:pt x="494" y="357"/>
                  </a:cubicBezTo>
                  <a:cubicBezTo>
                    <a:pt x="494" y="384"/>
                    <a:pt x="484" y="409"/>
                    <a:pt x="469" y="428"/>
                  </a:cubicBezTo>
                  <a:close/>
                  <a:moveTo>
                    <a:pt x="469" y="428"/>
                  </a:moveTo>
                  <a:cubicBezTo>
                    <a:pt x="469" y="428"/>
                    <a:pt x="469" y="428"/>
                    <a:pt x="469" y="4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grpSp>
      <p:grpSp>
        <p:nvGrpSpPr>
          <p:cNvPr id="24" name="Group 23"/>
          <p:cNvGrpSpPr/>
          <p:nvPr/>
        </p:nvGrpSpPr>
        <p:grpSpPr>
          <a:xfrm>
            <a:off x="5468226" y="1734335"/>
            <a:ext cx="4534494" cy="872244"/>
            <a:chOff x="5885855" y="1486219"/>
            <a:chExt cx="4534494" cy="872244"/>
          </a:xfrm>
        </p:grpSpPr>
        <p:sp>
          <p:nvSpPr>
            <p:cNvPr id="86" name="Oval 85">
              <a:extLst>
                <a:ext uri="{FF2B5EF4-FFF2-40B4-BE49-F238E27FC236}">
                  <a16:creationId xmlns:a16="http://schemas.microsoft.com/office/drawing/2014/main" id="{94DAAFBD-E212-44A0-A529-E7421EC67EED}"/>
                </a:ext>
              </a:extLst>
            </p:cNvPr>
            <p:cNvSpPr/>
            <p:nvPr/>
          </p:nvSpPr>
          <p:spPr bwMode="gray">
            <a:xfrm>
              <a:off x="5885855" y="1486219"/>
              <a:ext cx="872244" cy="87224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s-ES" sz="1600" dirty="0"/>
            </a:p>
          </p:txBody>
        </p:sp>
        <p:grpSp>
          <p:nvGrpSpPr>
            <p:cNvPr id="97" name="Group 96">
              <a:extLst>
                <a:ext uri="{FF2B5EF4-FFF2-40B4-BE49-F238E27FC236}">
                  <a16:creationId xmlns:a16="http://schemas.microsoft.com/office/drawing/2014/main" id="{5CB939E5-3C20-474D-8A8C-10A2067E2291}"/>
                </a:ext>
              </a:extLst>
            </p:cNvPr>
            <p:cNvGrpSpPr/>
            <p:nvPr/>
          </p:nvGrpSpPr>
          <p:grpSpPr>
            <a:xfrm>
              <a:off x="6755443" y="2118623"/>
              <a:ext cx="3605109" cy="102083"/>
              <a:chOff x="4988599" y="1032034"/>
              <a:chExt cx="3605109" cy="102083"/>
            </a:xfrm>
          </p:grpSpPr>
          <p:cxnSp>
            <p:nvCxnSpPr>
              <p:cNvPr id="98" name="Straight Connector 97">
                <a:extLst>
                  <a:ext uri="{FF2B5EF4-FFF2-40B4-BE49-F238E27FC236}">
                    <a16:creationId xmlns:a16="http://schemas.microsoft.com/office/drawing/2014/main" id="{B37CDCA9-F953-426C-9087-7B81EA28C8BE}"/>
                  </a:ext>
                </a:extLst>
              </p:cNvPr>
              <p:cNvCxnSpPr>
                <a:cxnSpLocks/>
              </p:cNvCxnSpPr>
              <p:nvPr/>
            </p:nvCxnSpPr>
            <p:spPr bwMode="gray">
              <a:xfrm>
                <a:off x="4988599" y="1083076"/>
                <a:ext cx="3538235" cy="0"/>
              </a:xfrm>
              <a:prstGeom prst="line">
                <a:avLst/>
              </a:prstGeom>
              <a:ln w="1270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99" name="Oval 98">
                <a:extLst>
                  <a:ext uri="{FF2B5EF4-FFF2-40B4-BE49-F238E27FC236}">
                    <a16:creationId xmlns:a16="http://schemas.microsoft.com/office/drawing/2014/main" id="{F480F18F-0B2A-4D8B-AC83-93CFFB216388}"/>
                  </a:ext>
                </a:extLst>
              </p:cNvPr>
              <p:cNvSpPr/>
              <p:nvPr/>
            </p:nvSpPr>
            <p:spPr bwMode="gray">
              <a:xfrm>
                <a:off x="8491625" y="1032034"/>
                <a:ext cx="102083" cy="10208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s-ES" sz="1600" dirty="0"/>
              </a:p>
            </p:txBody>
          </p:sp>
        </p:grpSp>
        <p:grpSp>
          <p:nvGrpSpPr>
            <p:cNvPr id="119" name="Group 16">
              <a:extLst>
                <a:ext uri="{FF2B5EF4-FFF2-40B4-BE49-F238E27FC236}">
                  <a16:creationId xmlns:a16="http://schemas.microsoft.com/office/drawing/2014/main" id="{E61B460C-5AC7-49C6-AA93-F90344A07981}"/>
                </a:ext>
              </a:extLst>
            </p:cNvPr>
            <p:cNvGrpSpPr>
              <a:grpSpLocks noChangeAspect="1"/>
            </p:cNvGrpSpPr>
            <p:nvPr/>
          </p:nvGrpSpPr>
          <p:grpSpPr bwMode="auto">
            <a:xfrm>
              <a:off x="6083204" y="1784653"/>
              <a:ext cx="477546" cy="275374"/>
              <a:chOff x="5377" y="539"/>
              <a:chExt cx="1807" cy="1042"/>
            </a:xfrm>
            <a:solidFill>
              <a:schemeClr val="bg1"/>
            </a:solidFill>
          </p:grpSpPr>
          <p:sp>
            <p:nvSpPr>
              <p:cNvPr id="120" name="Freeform 17">
                <a:extLst>
                  <a:ext uri="{FF2B5EF4-FFF2-40B4-BE49-F238E27FC236}">
                    <a16:creationId xmlns:a16="http://schemas.microsoft.com/office/drawing/2014/main" id="{D20B261C-2AFF-4EF5-80E5-F7C29984E978}"/>
                  </a:ext>
                </a:extLst>
              </p:cNvPr>
              <p:cNvSpPr>
                <a:spLocks noEditPoints="1"/>
              </p:cNvSpPr>
              <p:nvPr/>
            </p:nvSpPr>
            <p:spPr bwMode="auto">
              <a:xfrm>
                <a:off x="5567" y="672"/>
                <a:ext cx="430" cy="502"/>
              </a:xfrm>
              <a:custGeom>
                <a:avLst/>
                <a:gdLst>
                  <a:gd name="T0" fmla="*/ 27 w 229"/>
                  <a:gd name="T1" fmla="*/ 183 h 267"/>
                  <a:gd name="T2" fmla="*/ 67 w 229"/>
                  <a:gd name="T3" fmla="*/ 245 h 267"/>
                  <a:gd name="T4" fmla="*/ 112 w 229"/>
                  <a:gd name="T5" fmla="*/ 267 h 267"/>
                  <a:gd name="T6" fmla="*/ 116 w 229"/>
                  <a:gd name="T7" fmla="*/ 267 h 267"/>
                  <a:gd name="T8" fmla="*/ 162 w 229"/>
                  <a:gd name="T9" fmla="*/ 245 h 267"/>
                  <a:gd name="T10" fmla="*/ 202 w 229"/>
                  <a:gd name="T11" fmla="*/ 183 h 267"/>
                  <a:gd name="T12" fmla="*/ 227 w 229"/>
                  <a:gd name="T13" fmla="*/ 142 h 267"/>
                  <a:gd name="T14" fmla="*/ 207 w 229"/>
                  <a:gd name="T15" fmla="*/ 123 h 267"/>
                  <a:gd name="T16" fmla="*/ 208 w 229"/>
                  <a:gd name="T17" fmla="*/ 89 h 267"/>
                  <a:gd name="T18" fmla="*/ 117 w 229"/>
                  <a:gd name="T19" fmla="*/ 0 h 267"/>
                  <a:gd name="T20" fmla="*/ 112 w 229"/>
                  <a:gd name="T21" fmla="*/ 0 h 267"/>
                  <a:gd name="T22" fmla="*/ 21 w 229"/>
                  <a:gd name="T23" fmla="*/ 89 h 267"/>
                  <a:gd name="T24" fmla="*/ 22 w 229"/>
                  <a:gd name="T25" fmla="*/ 123 h 267"/>
                  <a:gd name="T26" fmla="*/ 2 w 229"/>
                  <a:gd name="T27" fmla="*/ 142 h 267"/>
                  <a:gd name="T28" fmla="*/ 27 w 229"/>
                  <a:gd name="T29" fmla="*/ 183 h 267"/>
                  <a:gd name="T30" fmla="*/ 27 w 229"/>
                  <a:gd name="T31" fmla="*/ 183 h 267"/>
                  <a:gd name="T32" fmla="*/ 27 w 229"/>
                  <a:gd name="T33" fmla="*/ 18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9" h="267">
                    <a:moveTo>
                      <a:pt x="27" y="183"/>
                    </a:moveTo>
                    <a:cubicBezTo>
                      <a:pt x="37" y="213"/>
                      <a:pt x="52" y="233"/>
                      <a:pt x="67" y="245"/>
                    </a:cubicBezTo>
                    <a:cubicBezTo>
                      <a:pt x="90" y="265"/>
                      <a:pt x="112" y="267"/>
                      <a:pt x="112" y="267"/>
                    </a:cubicBezTo>
                    <a:cubicBezTo>
                      <a:pt x="116" y="267"/>
                      <a:pt x="116" y="267"/>
                      <a:pt x="116" y="267"/>
                    </a:cubicBezTo>
                    <a:cubicBezTo>
                      <a:pt x="117" y="267"/>
                      <a:pt x="139" y="265"/>
                      <a:pt x="162" y="245"/>
                    </a:cubicBezTo>
                    <a:cubicBezTo>
                      <a:pt x="177" y="233"/>
                      <a:pt x="192" y="214"/>
                      <a:pt x="202" y="183"/>
                    </a:cubicBezTo>
                    <a:cubicBezTo>
                      <a:pt x="202" y="183"/>
                      <a:pt x="222" y="193"/>
                      <a:pt x="227" y="142"/>
                    </a:cubicBezTo>
                    <a:cubicBezTo>
                      <a:pt x="229" y="118"/>
                      <a:pt x="209" y="123"/>
                      <a:pt x="207" y="123"/>
                    </a:cubicBezTo>
                    <a:cubicBezTo>
                      <a:pt x="207" y="116"/>
                      <a:pt x="208" y="94"/>
                      <a:pt x="208" y="89"/>
                    </a:cubicBezTo>
                    <a:cubicBezTo>
                      <a:pt x="208" y="40"/>
                      <a:pt x="167" y="0"/>
                      <a:pt x="117" y="0"/>
                    </a:cubicBezTo>
                    <a:cubicBezTo>
                      <a:pt x="112" y="0"/>
                      <a:pt x="112" y="0"/>
                      <a:pt x="112" y="0"/>
                    </a:cubicBezTo>
                    <a:cubicBezTo>
                      <a:pt x="62" y="0"/>
                      <a:pt x="21" y="40"/>
                      <a:pt x="21" y="89"/>
                    </a:cubicBezTo>
                    <a:cubicBezTo>
                      <a:pt x="21" y="94"/>
                      <a:pt x="22" y="117"/>
                      <a:pt x="22" y="123"/>
                    </a:cubicBezTo>
                    <a:cubicBezTo>
                      <a:pt x="20" y="123"/>
                      <a:pt x="0" y="118"/>
                      <a:pt x="2" y="142"/>
                    </a:cubicBezTo>
                    <a:cubicBezTo>
                      <a:pt x="6" y="193"/>
                      <a:pt x="26" y="183"/>
                      <a:pt x="27" y="183"/>
                    </a:cubicBezTo>
                    <a:close/>
                    <a:moveTo>
                      <a:pt x="27" y="183"/>
                    </a:moveTo>
                    <a:cubicBezTo>
                      <a:pt x="27" y="183"/>
                      <a:pt x="27" y="183"/>
                      <a:pt x="27" y="18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121" name="Freeform 18">
                <a:extLst>
                  <a:ext uri="{FF2B5EF4-FFF2-40B4-BE49-F238E27FC236}">
                    <a16:creationId xmlns:a16="http://schemas.microsoft.com/office/drawing/2014/main" id="{7398ECBD-6481-498E-9B16-0CF9B82979E7}"/>
                  </a:ext>
                </a:extLst>
              </p:cNvPr>
              <p:cNvSpPr>
                <a:spLocks noEditPoints="1"/>
              </p:cNvSpPr>
              <p:nvPr/>
            </p:nvSpPr>
            <p:spPr bwMode="auto">
              <a:xfrm>
                <a:off x="6607" y="689"/>
                <a:ext cx="464" cy="678"/>
              </a:xfrm>
              <a:custGeom>
                <a:avLst/>
                <a:gdLst>
                  <a:gd name="T0" fmla="*/ 15 w 247"/>
                  <a:gd name="T1" fmla="*/ 190 h 361"/>
                  <a:gd name="T2" fmla="*/ 18 w 247"/>
                  <a:gd name="T3" fmla="*/ 204 h 361"/>
                  <a:gd name="T4" fmla="*/ 17 w 247"/>
                  <a:gd name="T5" fmla="*/ 208 h 361"/>
                  <a:gd name="T6" fmla="*/ 5 w 247"/>
                  <a:gd name="T7" fmla="*/ 229 h 361"/>
                  <a:gd name="T8" fmla="*/ 64 w 247"/>
                  <a:gd name="T9" fmla="*/ 255 h 361"/>
                  <a:gd name="T10" fmla="*/ 84 w 247"/>
                  <a:gd name="T11" fmla="*/ 257 h 361"/>
                  <a:gd name="T12" fmla="*/ 90 w 247"/>
                  <a:gd name="T13" fmla="*/ 259 h 361"/>
                  <a:gd name="T14" fmla="*/ 80 w 247"/>
                  <a:gd name="T15" fmla="*/ 289 h 361"/>
                  <a:gd name="T16" fmla="*/ 124 w 247"/>
                  <a:gd name="T17" fmla="*/ 361 h 361"/>
                  <a:gd name="T18" fmla="*/ 124 w 247"/>
                  <a:gd name="T19" fmla="*/ 361 h 361"/>
                  <a:gd name="T20" fmla="*/ 168 w 247"/>
                  <a:gd name="T21" fmla="*/ 289 h 361"/>
                  <a:gd name="T22" fmla="*/ 157 w 247"/>
                  <a:gd name="T23" fmla="*/ 259 h 361"/>
                  <a:gd name="T24" fmla="*/ 164 w 247"/>
                  <a:gd name="T25" fmla="*/ 257 h 361"/>
                  <a:gd name="T26" fmla="*/ 183 w 247"/>
                  <a:gd name="T27" fmla="*/ 255 h 361"/>
                  <a:gd name="T28" fmla="*/ 242 w 247"/>
                  <a:gd name="T29" fmla="*/ 229 h 361"/>
                  <a:gd name="T30" fmla="*/ 230 w 247"/>
                  <a:gd name="T31" fmla="*/ 208 h 361"/>
                  <a:gd name="T32" fmla="*/ 230 w 247"/>
                  <a:gd name="T33" fmla="*/ 204 h 361"/>
                  <a:gd name="T34" fmla="*/ 232 w 247"/>
                  <a:gd name="T35" fmla="*/ 190 h 361"/>
                  <a:gd name="T36" fmla="*/ 236 w 247"/>
                  <a:gd name="T37" fmla="*/ 175 h 361"/>
                  <a:gd name="T38" fmla="*/ 247 w 247"/>
                  <a:gd name="T39" fmla="*/ 124 h 361"/>
                  <a:gd name="T40" fmla="*/ 124 w 247"/>
                  <a:gd name="T41" fmla="*/ 0 h 361"/>
                  <a:gd name="T42" fmla="*/ 124 w 247"/>
                  <a:gd name="T43" fmla="*/ 0 h 361"/>
                  <a:gd name="T44" fmla="*/ 0 w 247"/>
                  <a:gd name="T45" fmla="*/ 124 h 361"/>
                  <a:gd name="T46" fmla="*/ 11 w 247"/>
                  <a:gd name="T47" fmla="*/ 175 h 361"/>
                  <a:gd name="T48" fmla="*/ 15 w 247"/>
                  <a:gd name="T49" fmla="*/ 190 h 361"/>
                  <a:gd name="T50" fmla="*/ 15 w 247"/>
                  <a:gd name="T51" fmla="*/ 190 h 361"/>
                  <a:gd name="T52" fmla="*/ 15 w 247"/>
                  <a:gd name="T53" fmla="*/ 19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7" h="361">
                    <a:moveTo>
                      <a:pt x="15" y="190"/>
                    </a:moveTo>
                    <a:cubicBezTo>
                      <a:pt x="17" y="195"/>
                      <a:pt x="18" y="199"/>
                      <a:pt x="18" y="204"/>
                    </a:cubicBezTo>
                    <a:cubicBezTo>
                      <a:pt x="18" y="205"/>
                      <a:pt x="18" y="207"/>
                      <a:pt x="17" y="208"/>
                    </a:cubicBezTo>
                    <a:cubicBezTo>
                      <a:pt x="16" y="212"/>
                      <a:pt x="7" y="227"/>
                      <a:pt x="5" y="229"/>
                    </a:cubicBezTo>
                    <a:cubicBezTo>
                      <a:pt x="22" y="246"/>
                      <a:pt x="43" y="250"/>
                      <a:pt x="64" y="255"/>
                    </a:cubicBezTo>
                    <a:cubicBezTo>
                      <a:pt x="70" y="256"/>
                      <a:pt x="77" y="257"/>
                      <a:pt x="84" y="257"/>
                    </a:cubicBezTo>
                    <a:cubicBezTo>
                      <a:pt x="90" y="259"/>
                      <a:pt x="90" y="259"/>
                      <a:pt x="90" y="259"/>
                    </a:cubicBezTo>
                    <a:cubicBezTo>
                      <a:pt x="80" y="289"/>
                      <a:pt x="80" y="289"/>
                      <a:pt x="80" y="289"/>
                    </a:cubicBezTo>
                    <a:cubicBezTo>
                      <a:pt x="80" y="289"/>
                      <a:pt x="79" y="334"/>
                      <a:pt x="124" y="361"/>
                    </a:cubicBezTo>
                    <a:cubicBezTo>
                      <a:pt x="124" y="361"/>
                      <a:pt x="124" y="361"/>
                      <a:pt x="124" y="361"/>
                    </a:cubicBezTo>
                    <a:cubicBezTo>
                      <a:pt x="168" y="334"/>
                      <a:pt x="168" y="289"/>
                      <a:pt x="168" y="289"/>
                    </a:cubicBezTo>
                    <a:cubicBezTo>
                      <a:pt x="157" y="259"/>
                      <a:pt x="157" y="259"/>
                      <a:pt x="157" y="259"/>
                    </a:cubicBezTo>
                    <a:cubicBezTo>
                      <a:pt x="164" y="257"/>
                      <a:pt x="164" y="257"/>
                      <a:pt x="164" y="257"/>
                    </a:cubicBezTo>
                    <a:cubicBezTo>
                      <a:pt x="171" y="257"/>
                      <a:pt x="177" y="256"/>
                      <a:pt x="183" y="255"/>
                    </a:cubicBezTo>
                    <a:cubicBezTo>
                      <a:pt x="204" y="250"/>
                      <a:pt x="226" y="246"/>
                      <a:pt x="242" y="229"/>
                    </a:cubicBezTo>
                    <a:cubicBezTo>
                      <a:pt x="240" y="227"/>
                      <a:pt x="231" y="212"/>
                      <a:pt x="230" y="208"/>
                    </a:cubicBezTo>
                    <a:cubicBezTo>
                      <a:pt x="230" y="207"/>
                      <a:pt x="230" y="205"/>
                      <a:pt x="230" y="204"/>
                    </a:cubicBezTo>
                    <a:cubicBezTo>
                      <a:pt x="230" y="199"/>
                      <a:pt x="230" y="195"/>
                      <a:pt x="232" y="190"/>
                    </a:cubicBezTo>
                    <a:cubicBezTo>
                      <a:pt x="233" y="185"/>
                      <a:pt x="235" y="180"/>
                      <a:pt x="236" y="175"/>
                    </a:cubicBezTo>
                    <a:cubicBezTo>
                      <a:pt x="244" y="160"/>
                      <a:pt x="247" y="142"/>
                      <a:pt x="247" y="124"/>
                    </a:cubicBezTo>
                    <a:cubicBezTo>
                      <a:pt x="247" y="56"/>
                      <a:pt x="192" y="1"/>
                      <a:pt x="124" y="0"/>
                    </a:cubicBezTo>
                    <a:cubicBezTo>
                      <a:pt x="124" y="0"/>
                      <a:pt x="124" y="0"/>
                      <a:pt x="124" y="0"/>
                    </a:cubicBezTo>
                    <a:cubicBezTo>
                      <a:pt x="55" y="1"/>
                      <a:pt x="0" y="56"/>
                      <a:pt x="0" y="124"/>
                    </a:cubicBezTo>
                    <a:cubicBezTo>
                      <a:pt x="0" y="142"/>
                      <a:pt x="4" y="160"/>
                      <a:pt x="11" y="175"/>
                    </a:cubicBezTo>
                    <a:cubicBezTo>
                      <a:pt x="13" y="180"/>
                      <a:pt x="14" y="185"/>
                      <a:pt x="15" y="190"/>
                    </a:cubicBezTo>
                    <a:close/>
                    <a:moveTo>
                      <a:pt x="15" y="190"/>
                    </a:moveTo>
                    <a:cubicBezTo>
                      <a:pt x="15" y="190"/>
                      <a:pt x="15" y="190"/>
                      <a:pt x="15" y="19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122" name="Freeform 19">
                <a:extLst>
                  <a:ext uri="{FF2B5EF4-FFF2-40B4-BE49-F238E27FC236}">
                    <a16:creationId xmlns:a16="http://schemas.microsoft.com/office/drawing/2014/main" id="{64A3F059-46E1-4094-B77B-CAB286E9BACD}"/>
                  </a:ext>
                </a:extLst>
              </p:cNvPr>
              <p:cNvSpPr>
                <a:spLocks/>
              </p:cNvSpPr>
              <p:nvPr/>
            </p:nvSpPr>
            <p:spPr bwMode="auto">
              <a:xfrm>
                <a:off x="5377" y="1204"/>
                <a:ext cx="481" cy="328"/>
              </a:xfrm>
              <a:custGeom>
                <a:avLst/>
                <a:gdLst>
                  <a:gd name="T0" fmla="*/ 222 w 256"/>
                  <a:gd name="T1" fmla="*/ 151 h 175"/>
                  <a:gd name="T2" fmla="*/ 224 w 256"/>
                  <a:gd name="T3" fmla="*/ 142 h 175"/>
                  <a:gd name="T4" fmla="*/ 241 w 256"/>
                  <a:gd name="T5" fmla="*/ 87 h 175"/>
                  <a:gd name="T6" fmla="*/ 238 w 256"/>
                  <a:gd name="T7" fmla="*/ 34 h 175"/>
                  <a:gd name="T8" fmla="*/ 242 w 256"/>
                  <a:gd name="T9" fmla="*/ 27 h 175"/>
                  <a:gd name="T10" fmla="*/ 256 w 256"/>
                  <a:gd name="T11" fmla="*/ 1 h 175"/>
                  <a:gd name="T12" fmla="*/ 215 w 256"/>
                  <a:gd name="T13" fmla="*/ 13 h 175"/>
                  <a:gd name="T14" fmla="*/ 176 w 256"/>
                  <a:gd name="T15" fmla="*/ 1 h 175"/>
                  <a:gd name="T16" fmla="*/ 189 w 256"/>
                  <a:gd name="T17" fmla="*/ 27 h 175"/>
                  <a:gd name="T18" fmla="*/ 193 w 256"/>
                  <a:gd name="T19" fmla="*/ 34 h 175"/>
                  <a:gd name="T20" fmla="*/ 189 w 256"/>
                  <a:gd name="T21" fmla="*/ 120 h 175"/>
                  <a:gd name="T22" fmla="*/ 147 w 256"/>
                  <a:gd name="T23" fmla="*/ 0 h 175"/>
                  <a:gd name="T24" fmla="*/ 91 w 256"/>
                  <a:gd name="T25" fmla="*/ 21 h 175"/>
                  <a:gd name="T26" fmla="*/ 42 w 256"/>
                  <a:gd name="T27" fmla="*/ 41 h 175"/>
                  <a:gd name="T28" fmla="*/ 41 w 256"/>
                  <a:gd name="T29" fmla="*/ 41 h 175"/>
                  <a:gd name="T30" fmla="*/ 39 w 256"/>
                  <a:gd name="T31" fmla="*/ 43 h 175"/>
                  <a:gd name="T32" fmla="*/ 25 w 256"/>
                  <a:gd name="T33" fmla="*/ 58 h 175"/>
                  <a:gd name="T34" fmla="*/ 25 w 256"/>
                  <a:gd name="T35" fmla="*/ 58 h 175"/>
                  <a:gd name="T36" fmla="*/ 22 w 256"/>
                  <a:gd name="T37" fmla="*/ 65 h 175"/>
                  <a:gd name="T38" fmla="*/ 2 w 256"/>
                  <a:gd name="T39" fmla="*/ 130 h 175"/>
                  <a:gd name="T40" fmla="*/ 1 w 256"/>
                  <a:gd name="T41" fmla="*/ 135 h 175"/>
                  <a:gd name="T42" fmla="*/ 0 w 256"/>
                  <a:gd name="T43" fmla="*/ 141 h 175"/>
                  <a:gd name="T44" fmla="*/ 35 w 256"/>
                  <a:gd name="T45" fmla="*/ 175 h 175"/>
                  <a:gd name="T46" fmla="*/ 224 w 256"/>
                  <a:gd name="T47" fmla="*/ 175 h 175"/>
                  <a:gd name="T48" fmla="*/ 222 w 256"/>
                  <a:gd name="T49" fmla="*/ 159 h 175"/>
                  <a:gd name="T50" fmla="*/ 222 w 256"/>
                  <a:gd name="T51" fmla="*/ 15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6" h="175">
                    <a:moveTo>
                      <a:pt x="222" y="151"/>
                    </a:moveTo>
                    <a:cubicBezTo>
                      <a:pt x="222" y="148"/>
                      <a:pt x="223" y="145"/>
                      <a:pt x="224" y="142"/>
                    </a:cubicBezTo>
                    <a:cubicBezTo>
                      <a:pt x="228" y="127"/>
                      <a:pt x="235" y="105"/>
                      <a:pt x="241" y="87"/>
                    </a:cubicBezTo>
                    <a:cubicBezTo>
                      <a:pt x="238" y="34"/>
                      <a:pt x="238" y="34"/>
                      <a:pt x="238" y="34"/>
                    </a:cubicBezTo>
                    <a:cubicBezTo>
                      <a:pt x="240" y="31"/>
                      <a:pt x="241" y="29"/>
                      <a:pt x="242" y="27"/>
                    </a:cubicBezTo>
                    <a:cubicBezTo>
                      <a:pt x="256" y="1"/>
                      <a:pt x="256" y="1"/>
                      <a:pt x="256" y="1"/>
                    </a:cubicBezTo>
                    <a:cubicBezTo>
                      <a:pt x="246" y="8"/>
                      <a:pt x="232" y="13"/>
                      <a:pt x="215" y="13"/>
                    </a:cubicBezTo>
                    <a:cubicBezTo>
                      <a:pt x="200" y="13"/>
                      <a:pt x="186" y="9"/>
                      <a:pt x="176" y="1"/>
                    </a:cubicBezTo>
                    <a:cubicBezTo>
                      <a:pt x="189" y="27"/>
                      <a:pt x="189" y="27"/>
                      <a:pt x="189" y="27"/>
                    </a:cubicBezTo>
                    <a:cubicBezTo>
                      <a:pt x="191" y="29"/>
                      <a:pt x="191" y="32"/>
                      <a:pt x="193" y="34"/>
                    </a:cubicBezTo>
                    <a:cubicBezTo>
                      <a:pt x="189" y="120"/>
                      <a:pt x="189" y="120"/>
                      <a:pt x="189" y="120"/>
                    </a:cubicBezTo>
                    <a:cubicBezTo>
                      <a:pt x="184" y="107"/>
                      <a:pt x="151" y="14"/>
                      <a:pt x="147" y="0"/>
                    </a:cubicBezTo>
                    <a:cubicBezTo>
                      <a:pt x="128" y="7"/>
                      <a:pt x="109" y="13"/>
                      <a:pt x="91" y="21"/>
                    </a:cubicBezTo>
                    <a:cubicBezTo>
                      <a:pt x="91" y="21"/>
                      <a:pt x="54" y="35"/>
                      <a:pt x="42" y="41"/>
                    </a:cubicBezTo>
                    <a:cubicBezTo>
                      <a:pt x="42" y="41"/>
                      <a:pt x="41" y="41"/>
                      <a:pt x="41" y="41"/>
                    </a:cubicBezTo>
                    <a:cubicBezTo>
                      <a:pt x="40" y="42"/>
                      <a:pt x="39" y="42"/>
                      <a:pt x="39" y="43"/>
                    </a:cubicBezTo>
                    <a:cubicBezTo>
                      <a:pt x="33" y="46"/>
                      <a:pt x="28" y="51"/>
                      <a:pt x="25" y="58"/>
                    </a:cubicBezTo>
                    <a:cubicBezTo>
                      <a:pt x="25" y="58"/>
                      <a:pt x="25" y="58"/>
                      <a:pt x="25" y="58"/>
                    </a:cubicBezTo>
                    <a:cubicBezTo>
                      <a:pt x="24" y="60"/>
                      <a:pt x="23" y="63"/>
                      <a:pt x="22" y="65"/>
                    </a:cubicBezTo>
                    <a:cubicBezTo>
                      <a:pt x="18" y="80"/>
                      <a:pt x="7" y="112"/>
                      <a:pt x="2" y="130"/>
                    </a:cubicBezTo>
                    <a:cubicBezTo>
                      <a:pt x="1" y="131"/>
                      <a:pt x="1" y="133"/>
                      <a:pt x="1" y="135"/>
                    </a:cubicBezTo>
                    <a:cubicBezTo>
                      <a:pt x="0" y="137"/>
                      <a:pt x="0" y="139"/>
                      <a:pt x="0" y="141"/>
                    </a:cubicBezTo>
                    <a:cubicBezTo>
                      <a:pt x="0" y="160"/>
                      <a:pt x="16" y="175"/>
                      <a:pt x="35" y="175"/>
                    </a:cubicBezTo>
                    <a:cubicBezTo>
                      <a:pt x="224" y="175"/>
                      <a:pt x="224" y="175"/>
                      <a:pt x="224" y="175"/>
                    </a:cubicBezTo>
                    <a:cubicBezTo>
                      <a:pt x="222" y="170"/>
                      <a:pt x="222" y="165"/>
                      <a:pt x="222" y="159"/>
                    </a:cubicBezTo>
                    <a:cubicBezTo>
                      <a:pt x="222" y="156"/>
                      <a:pt x="222" y="153"/>
                      <a:pt x="222" y="1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123" name="Freeform 20">
                <a:extLst>
                  <a:ext uri="{FF2B5EF4-FFF2-40B4-BE49-F238E27FC236}">
                    <a16:creationId xmlns:a16="http://schemas.microsoft.com/office/drawing/2014/main" id="{A59DD33E-910A-49DC-A0A8-16ECC1A06802}"/>
                  </a:ext>
                </a:extLst>
              </p:cNvPr>
              <p:cNvSpPr>
                <a:spLocks/>
              </p:cNvSpPr>
              <p:nvPr/>
            </p:nvSpPr>
            <p:spPr bwMode="auto">
              <a:xfrm>
                <a:off x="5894" y="1204"/>
                <a:ext cx="77" cy="54"/>
              </a:xfrm>
              <a:custGeom>
                <a:avLst/>
                <a:gdLst>
                  <a:gd name="T0" fmla="*/ 4 w 41"/>
                  <a:gd name="T1" fmla="*/ 27 h 29"/>
                  <a:gd name="T2" fmla="*/ 4 w 41"/>
                  <a:gd name="T3" fmla="*/ 27 h 29"/>
                  <a:gd name="T4" fmla="*/ 5 w 41"/>
                  <a:gd name="T5" fmla="*/ 26 h 29"/>
                  <a:gd name="T6" fmla="*/ 41 w 41"/>
                  <a:gd name="T7" fmla="*/ 11 h 29"/>
                  <a:gd name="T8" fmla="*/ 9 w 41"/>
                  <a:gd name="T9" fmla="*/ 0 h 29"/>
                  <a:gd name="T10" fmla="*/ 0 w 41"/>
                  <a:gd name="T11" fmla="*/ 29 h 29"/>
                  <a:gd name="T12" fmla="*/ 3 w 41"/>
                  <a:gd name="T13" fmla="*/ 27 h 29"/>
                  <a:gd name="T14" fmla="*/ 4 w 41"/>
                  <a:gd name="T15" fmla="*/ 2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29">
                    <a:moveTo>
                      <a:pt x="4" y="27"/>
                    </a:moveTo>
                    <a:cubicBezTo>
                      <a:pt x="4" y="27"/>
                      <a:pt x="4" y="27"/>
                      <a:pt x="4" y="27"/>
                    </a:cubicBezTo>
                    <a:cubicBezTo>
                      <a:pt x="5" y="26"/>
                      <a:pt x="5" y="26"/>
                      <a:pt x="5" y="26"/>
                    </a:cubicBezTo>
                    <a:cubicBezTo>
                      <a:pt x="13" y="23"/>
                      <a:pt x="28" y="17"/>
                      <a:pt x="41" y="11"/>
                    </a:cubicBezTo>
                    <a:cubicBezTo>
                      <a:pt x="30" y="7"/>
                      <a:pt x="20" y="4"/>
                      <a:pt x="9" y="0"/>
                    </a:cubicBezTo>
                    <a:cubicBezTo>
                      <a:pt x="8" y="4"/>
                      <a:pt x="5" y="15"/>
                      <a:pt x="0" y="29"/>
                    </a:cubicBezTo>
                    <a:cubicBezTo>
                      <a:pt x="1" y="28"/>
                      <a:pt x="1" y="28"/>
                      <a:pt x="3" y="27"/>
                    </a:cubicBezTo>
                    <a:cubicBezTo>
                      <a:pt x="3" y="27"/>
                      <a:pt x="4" y="27"/>
                      <a:pt x="4"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124" name="Freeform 21">
                <a:extLst>
                  <a:ext uri="{FF2B5EF4-FFF2-40B4-BE49-F238E27FC236}">
                    <a16:creationId xmlns:a16="http://schemas.microsoft.com/office/drawing/2014/main" id="{D3B08201-372E-4897-BD8B-EC4F70128A1A}"/>
                  </a:ext>
                </a:extLst>
              </p:cNvPr>
              <p:cNvSpPr>
                <a:spLocks/>
              </p:cNvSpPr>
              <p:nvPr/>
            </p:nvSpPr>
            <p:spPr bwMode="auto">
              <a:xfrm>
                <a:off x="6667" y="1223"/>
                <a:ext cx="32" cy="18"/>
              </a:xfrm>
              <a:custGeom>
                <a:avLst/>
                <a:gdLst>
                  <a:gd name="T0" fmla="*/ 16 w 17"/>
                  <a:gd name="T1" fmla="*/ 7 h 10"/>
                  <a:gd name="T2" fmla="*/ 17 w 17"/>
                  <a:gd name="T3" fmla="*/ 0 h 10"/>
                  <a:gd name="T4" fmla="*/ 0 w 17"/>
                  <a:gd name="T5" fmla="*/ 5 h 10"/>
                  <a:gd name="T6" fmla="*/ 11 w 17"/>
                  <a:gd name="T7" fmla="*/ 10 h 10"/>
                  <a:gd name="T8" fmla="*/ 16 w 17"/>
                  <a:gd name="T9" fmla="*/ 7 h 10"/>
                </a:gdLst>
                <a:ahLst/>
                <a:cxnLst>
                  <a:cxn ang="0">
                    <a:pos x="T0" y="T1"/>
                  </a:cxn>
                  <a:cxn ang="0">
                    <a:pos x="T2" y="T3"/>
                  </a:cxn>
                  <a:cxn ang="0">
                    <a:pos x="T4" y="T5"/>
                  </a:cxn>
                  <a:cxn ang="0">
                    <a:pos x="T6" y="T7"/>
                  </a:cxn>
                  <a:cxn ang="0">
                    <a:pos x="T8" y="T9"/>
                  </a:cxn>
                </a:cxnLst>
                <a:rect l="0" t="0" r="r" b="b"/>
                <a:pathLst>
                  <a:path w="17" h="10">
                    <a:moveTo>
                      <a:pt x="16" y="7"/>
                    </a:moveTo>
                    <a:cubicBezTo>
                      <a:pt x="16" y="4"/>
                      <a:pt x="16" y="2"/>
                      <a:pt x="17" y="0"/>
                    </a:cubicBezTo>
                    <a:cubicBezTo>
                      <a:pt x="16" y="0"/>
                      <a:pt x="9" y="2"/>
                      <a:pt x="0" y="5"/>
                    </a:cubicBezTo>
                    <a:cubicBezTo>
                      <a:pt x="4" y="7"/>
                      <a:pt x="8" y="9"/>
                      <a:pt x="11" y="10"/>
                    </a:cubicBezTo>
                    <a:cubicBezTo>
                      <a:pt x="13" y="9"/>
                      <a:pt x="15" y="7"/>
                      <a:pt x="1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125" name="Freeform 22">
                <a:extLst>
                  <a:ext uri="{FF2B5EF4-FFF2-40B4-BE49-F238E27FC236}">
                    <a16:creationId xmlns:a16="http://schemas.microsoft.com/office/drawing/2014/main" id="{E0FD75CA-19F4-4B0F-B40C-EE479E47690A}"/>
                  </a:ext>
                </a:extLst>
              </p:cNvPr>
              <p:cNvSpPr>
                <a:spLocks/>
              </p:cNvSpPr>
              <p:nvPr/>
            </p:nvSpPr>
            <p:spPr bwMode="auto">
              <a:xfrm>
                <a:off x="6808" y="1223"/>
                <a:ext cx="376" cy="292"/>
              </a:xfrm>
              <a:custGeom>
                <a:avLst/>
                <a:gdLst>
                  <a:gd name="T0" fmla="*/ 199 w 200"/>
                  <a:gd name="T1" fmla="*/ 89 h 156"/>
                  <a:gd name="T2" fmla="*/ 198 w 200"/>
                  <a:gd name="T3" fmla="*/ 79 h 156"/>
                  <a:gd name="T4" fmla="*/ 196 w 200"/>
                  <a:gd name="T5" fmla="*/ 68 h 156"/>
                  <a:gd name="T6" fmla="*/ 165 w 200"/>
                  <a:gd name="T7" fmla="*/ 27 h 156"/>
                  <a:gd name="T8" fmla="*/ 157 w 200"/>
                  <a:gd name="T9" fmla="*/ 22 h 156"/>
                  <a:gd name="T10" fmla="*/ 91 w 200"/>
                  <a:gd name="T11" fmla="*/ 0 h 156"/>
                  <a:gd name="T12" fmla="*/ 92 w 200"/>
                  <a:gd name="T13" fmla="*/ 7 h 156"/>
                  <a:gd name="T14" fmla="*/ 114 w 200"/>
                  <a:gd name="T15" fmla="*/ 71 h 156"/>
                  <a:gd name="T16" fmla="*/ 78 w 200"/>
                  <a:gd name="T17" fmla="*/ 48 h 156"/>
                  <a:gd name="T18" fmla="*/ 17 w 200"/>
                  <a:gd name="T19" fmla="*/ 124 h 156"/>
                  <a:gd name="T20" fmla="*/ 0 w 200"/>
                  <a:gd name="T21" fmla="*/ 110 h 156"/>
                  <a:gd name="T22" fmla="*/ 7 w 200"/>
                  <a:gd name="T23" fmla="*/ 132 h 156"/>
                  <a:gd name="T24" fmla="*/ 9 w 200"/>
                  <a:gd name="T25" fmla="*/ 141 h 156"/>
                  <a:gd name="T26" fmla="*/ 9 w 200"/>
                  <a:gd name="T27" fmla="*/ 142 h 156"/>
                  <a:gd name="T28" fmla="*/ 9 w 200"/>
                  <a:gd name="T29" fmla="*/ 144 h 156"/>
                  <a:gd name="T30" fmla="*/ 10 w 200"/>
                  <a:gd name="T31" fmla="*/ 146 h 156"/>
                  <a:gd name="T32" fmla="*/ 10 w 200"/>
                  <a:gd name="T33" fmla="*/ 149 h 156"/>
                  <a:gd name="T34" fmla="*/ 10 w 200"/>
                  <a:gd name="T35" fmla="*/ 156 h 156"/>
                  <a:gd name="T36" fmla="*/ 154 w 200"/>
                  <a:gd name="T37" fmla="*/ 156 h 156"/>
                  <a:gd name="T38" fmla="*/ 189 w 200"/>
                  <a:gd name="T39" fmla="*/ 142 h 156"/>
                  <a:gd name="T40" fmla="*/ 200 w 200"/>
                  <a:gd name="T41" fmla="*/ 114 h 156"/>
                  <a:gd name="T42" fmla="*/ 200 w 200"/>
                  <a:gd name="T43" fmla="*/ 105 h 156"/>
                  <a:gd name="T44" fmla="*/ 199 w 200"/>
                  <a:gd name="T45" fmla="*/ 8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0" h="156">
                    <a:moveTo>
                      <a:pt x="199" y="89"/>
                    </a:moveTo>
                    <a:cubicBezTo>
                      <a:pt x="199" y="85"/>
                      <a:pt x="199" y="82"/>
                      <a:pt x="198" y="79"/>
                    </a:cubicBezTo>
                    <a:cubicBezTo>
                      <a:pt x="198" y="79"/>
                      <a:pt x="196" y="69"/>
                      <a:pt x="196" y="68"/>
                    </a:cubicBezTo>
                    <a:cubicBezTo>
                      <a:pt x="192" y="50"/>
                      <a:pt x="181" y="37"/>
                      <a:pt x="165" y="27"/>
                    </a:cubicBezTo>
                    <a:cubicBezTo>
                      <a:pt x="162" y="25"/>
                      <a:pt x="159" y="23"/>
                      <a:pt x="157" y="22"/>
                    </a:cubicBezTo>
                    <a:cubicBezTo>
                      <a:pt x="153" y="20"/>
                      <a:pt x="93" y="1"/>
                      <a:pt x="91" y="0"/>
                    </a:cubicBezTo>
                    <a:cubicBezTo>
                      <a:pt x="92" y="2"/>
                      <a:pt x="92" y="4"/>
                      <a:pt x="92" y="7"/>
                    </a:cubicBezTo>
                    <a:cubicBezTo>
                      <a:pt x="101" y="12"/>
                      <a:pt x="125" y="33"/>
                      <a:pt x="114" y="71"/>
                    </a:cubicBezTo>
                    <a:cubicBezTo>
                      <a:pt x="114" y="71"/>
                      <a:pt x="96" y="51"/>
                      <a:pt x="78" y="48"/>
                    </a:cubicBezTo>
                    <a:cubicBezTo>
                      <a:pt x="61" y="77"/>
                      <a:pt x="32" y="114"/>
                      <a:pt x="17" y="124"/>
                    </a:cubicBezTo>
                    <a:cubicBezTo>
                      <a:pt x="12" y="121"/>
                      <a:pt x="6" y="116"/>
                      <a:pt x="0" y="110"/>
                    </a:cubicBezTo>
                    <a:cubicBezTo>
                      <a:pt x="3" y="118"/>
                      <a:pt x="5" y="126"/>
                      <a:pt x="7" y="132"/>
                    </a:cubicBezTo>
                    <a:cubicBezTo>
                      <a:pt x="8" y="135"/>
                      <a:pt x="9" y="138"/>
                      <a:pt x="9" y="141"/>
                    </a:cubicBezTo>
                    <a:cubicBezTo>
                      <a:pt x="9" y="142"/>
                      <a:pt x="9" y="142"/>
                      <a:pt x="9" y="142"/>
                    </a:cubicBezTo>
                    <a:cubicBezTo>
                      <a:pt x="9" y="143"/>
                      <a:pt x="9" y="144"/>
                      <a:pt x="9" y="144"/>
                    </a:cubicBezTo>
                    <a:cubicBezTo>
                      <a:pt x="10" y="146"/>
                      <a:pt x="10" y="146"/>
                      <a:pt x="10" y="146"/>
                    </a:cubicBezTo>
                    <a:cubicBezTo>
                      <a:pt x="10" y="149"/>
                      <a:pt x="10" y="149"/>
                      <a:pt x="10" y="149"/>
                    </a:cubicBezTo>
                    <a:cubicBezTo>
                      <a:pt x="10" y="151"/>
                      <a:pt x="10" y="154"/>
                      <a:pt x="10" y="156"/>
                    </a:cubicBezTo>
                    <a:cubicBezTo>
                      <a:pt x="154" y="156"/>
                      <a:pt x="154" y="156"/>
                      <a:pt x="154" y="156"/>
                    </a:cubicBezTo>
                    <a:cubicBezTo>
                      <a:pt x="168" y="156"/>
                      <a:pt x="180" y="152"/>
                      <a:pt x="189" y="142"/>
                    </a:cubicBezTo>
                    <a:cubicBezTo>
                      <a:pt x="197" y="134"/>
                      <a:pt x="199" y="125"/>
                      <a:pt x="200" y="114"/>
                    </a:cubicBezTo>
                    <a:cubicBezTo>
                      <a:pt x="200" y="113"/>
                      <a:pt x="200" y="105"/>
                      <a:pt x="200" y="105"/>
                    </a:cubicBezTo>
                    <a:cubicBezTo>
                      <a:pt x="200" y="105"/>
                      <a:pt x="199" y="89"/>
                      <a:pt x="199"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126" name="Freeform 23">
                <a:extLst>
                  <a:ext uri="{FF2B5EF4-FFF2-40B4-BE49-F238E27FC236}">
                    <a16:creationId xmlns:a16="http://schemas.microsoft.com/office/drawing/2014/main" id="{A6E0F065-7CDB-41EB-BCE8-34DED5180580}"/>
                  </a:ext>
                </a:extLst>
              </p:cNvPr>
              <p:cNvSpPr>
                <a:spLocks noEditPoints="1"/>
              </p:cNvSpPr>
              <p:nvPr/>
            </p:nvSpPr>
            <p:spPr bwMode="auto">
              <a:xfrm>
                <a:off x="5819" y="1181"/>
                <a:ext cx="983" cy="400"/>
              </a:xfrm>
              <a:custGeom>
                <a:avLst/>
                <a:gdLst>
                  <a:gd name="T0" fmla="*/ 522 w 523"/>
                  <a:gd name="T1" fmla="*/ 165 h 213"/>
                  <a:gd name="T2" fmla="*/ 522 w 523"/>
                  <a:gd name="T3" fmla="*/ 165 h 213"/>
                  <a:gd name="T4" fmla="*/ 520 w 523"/>
                  <a:gd name="T5" fmla="*/ 158 h 213"/>
                  <a:gd name="T6" fmla="*/ 495 w 523"/>
                  <a:gd name="T7" fmla="*/ 79 h 213"/>
                  <a:gd name="T8" fmla="*/ 492 w 523"/>
                  <a:gd name="T9" fmla="*/ 71 h 213"/>
                  <a:gd name="T10" fmla="*/ 475 w 523"/>
                  <a:gd name="T11" fmla="*/ 52 h 213"/>
                  <a:gd name="T12" fmla="*/ 471 w 523"/>
                  <a:gd name="T13" fmla="*/ 50 h 213"/>
                  <a:gd name="T14" fmla="*/ 413 w 523"/>
                  <a:gd name="T15" fmla="*/ 26 h 213"/>
                  <a:gd name="T16" fmla="*/ 344 w 523"/>
                  <a:gd name="T17" fmla="*/ 0 h 213"/>
                  <a:gd name="T18" fmla="*/ 294 w 523"/>
                  <a:gd name="T19" fmla="*/ 146 h 213"/>
                  <a:gd name="T20" fmla="*/ 289 w 523"/>
                  <a:gd name="T21" fmla="*/ 41 h 213"/>
                  <a:gd name="T22" fmla="*/ 293 w 523"/>
                  <a:gd name="T23" fmla="*/ 33 h 213"/>
                  <a:gd name="T24" fmla="*/ 310 w 523"/>
                  <a:gd name="T25" fmla="*/ 1 h 213"/>
                  <a:gd name="T26" fmla="*/ 261 w 523"/>
                  <a:gd name="T27" fmla="*/ 17 h 213"/>
                  <a:gd name="T28" fmla="*/ 213 w 523"/>
                  <a:gd name="T29" fmla="*/ 2 h 213"/>
                  <a:gd name="T30" fmla="*/ 229 w 523"/>
                  <a:gd name="T31" fmla="*/ 33 h 213"/>
                  <a:gd name="T32" fmla="*/ 233 w 523"/>
                  <a:gd name="T33" fmla="*/ 41 h 213"/>
                  <a:gd name="T34" fmla="*/ 228 w 523"/>
                  <a:gd name="T35" fmla="*/ 146 h 213"/>
                  <a:gd name="T36" fmla="*/ 178 w 523"/>
                  <a:gd name="T37" fmla="*/ 0 h 213"/>
                  <a:gd name="T38" fmla="*/ 109 w 523"/>
                  <a:gd name="T39" fmla="*/ 26 h 213"/>
                  <a:gd name="T40" fmla="*/ 51 w 523"/>
                  <a:gd name="T41" fmla="*/ 50 h 213"/>
                  <a:gd name="T42" fmla="*/ 47 w 523"/>
                  <a:gd name="T43" fmla="*/ 52 h 213"/>
                  <a:gd name="T44" fmla="*/ 30 w 523"/>
                  <a:gd name="T45" fmla="*/ 70 h 213"/>
                  <a:gd name="T46" fmla="*/ 27 w 523"/>
                  <a:gd name="T47" fmla="*/ 79 h 213"/>
                  <a:gd name="T48" fmla="*/ 2 w 523"/>
                  <a:gd name="T49" fmla="*/ 158 h 213"/>
                  <a:gd name="T50" fmla="*/ 0 w 523"/>
                  <a:gd name="T51" fmla="*/ 165 h 213"/>
                  <a:gd name="T52" fmla="*/ 0 w 523"/>
                  <a:gd name="T53" fmla="*/ 171 h 213"/>
                  <a:gd name="T54" fmla="*/ 43 w 523"/>
                  <a:gd name="T55" fmla="*/ 213 h 213"/>
                  <a:gd name="T56" fmla="*/ 480 w 523"/>
                  <a:gd name="T57" fmla="*/ 213 h 213"/>
                  <a:gd name="T58" fmla="*/ 523 w 523"/>
                  <a:gd name="T59" fmla="*/ 171 h 213"/>
                  <a:gd name="T60" fmla="*/ 522 w 523"/>
                  <a:gd name="T61" fmla="*/ 165 h 213"/>
                  <a:gd name="T62" fmla="*/ 522 w 523"/>
                  <a:gd name="T63" fmla="*/ 165 h 213"/>
                  <a:gd name="T64" fmla="*/ 522 w 523"/>
                  <a:gd name="T65" fmla="*/ 165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3" h="213">
                    <a:moveTo>
                      <a:pt x="522" y="165"/>
                    </a:moveTo>
                    <a:cubicBezTo>
                      <a:pt x="522" y="165"/>
                      <a:pt x="522" y="165"/>
                      <a:pt x="522" y="165"/>
                    </a:cubicBezTo>
                    <a:cubicBezTo>
                      <a:pt x="522" y="162"/>
                      <a:pt x="521" y="160"/>
                      <a:pt x="520" y="158"/>
                    </a:cubicBezTo>
                    <a:cubicBezTo>
                      <a:pt x="514" y="136"/>
                      <a:pt x="501" y="97"/>
                      <a:pt x="495" y="79"/>
                    </a:cubicBezTo>
                    <a:cubicBezTo>
                      <a:pt x="495" y="76"/>
                      <a:pt x="494" y="73"/>
                      <a:pt x="492" y="71"/>
                    </a:cubicBezTo>
                    <a:cubicBezTo>
                      <a:pt x="492" y="71"/>
                      <a:pt x="483" y="56"/>
                      <a:pt x="475" y="52"/>
                    </a:cubicBezTo>
                    <a:cubicBezTo>
                      <a:pt x="475" y="52"/>
                      <a:pt x="472" y="50"/>
                      <a:pt x="471" y="50"/>
                    </a:cubicBezTo>
                    <a:cubicBezTo>
                      <a:pt x="457" y="43"/>
                      <a:pt x="413" y="26"/>
                      <a:pt x="413" y="26"/>
                    </a:cubicBezTo>
                    <a:cubicBezTo>
                      <a:pt x="390" y="17"/>
                      <a:pt x="367" y="9"/>
                      <a:pt x="344" y="0"/>
                    </a:cubicBezTo>
                    <a:cubicBezTo>
                      <a:pt x="340" y="17"/>
                      <a:pt x="300" y="130"/>
                      <a:pt x="294" y="146"/>
                    </a:cubicBezTo>
                    <a:cubicBezTo>
                      <a:pt x="289" y="41"/>
                      <a:pt x="289" y="41"/>
                      <a:pt x="289" y="41"/>
                    </a:cubicBezTo>
                    <a:cubicBezTo>
                      <a:pt x="290" y="39"/>
                      <a:pt x="292" y="36"/>
                      <a:pt x="293" y="33"/>
                    </a:cubicBezTo>
                    <a:cubicBezTo>
                      <a:pt x="310" y="1"/>
                      <a:pt x="310" y="1"/>
                      <a:pt x="310" y="1"/>
                    </a:cubicBezTo>
                    <a:cubicBezTo>
                      <a:pt x="298" y="11"/>
                      <a:pt x="280" y="17"/>
                      <a:pt x="261" y="17"/>
                    </a:cubicBezTo>
                    <a:cubicBezTo>
                      <a:pt x="242" y="17"/>
                      <a:pt x="225" y="11"/>
                      <a:pt x="213" y="2"/>
                    </a:cubicBezTo>
                    <a:cubicBezTo>
                      <a:pt x="229" y="33"/>
                      <a:pt x="229" y="33"/>
                      <a:pt x="229" y="33"/>
                    </a:cubicBezTo>
                    <a:cubicBezTo>
                      <a:pt x="230" y="36"/>
                      <a:pt x="232" y="39"/>
                      <a:pt x="233" y="41"/>
                    </a:cubicBezTo>
                    <a:cubicBezTo>
                      <a:pt x="228" y="146"/>
                      <a:pt x="228" y="146"/>
                      <a:pt x="228" y="146"/>
                    </a:cubicBezTo>
                    <a:cubicBezTo>
                      <a:pt x="222" y="130"/>
                      <a:pt x="182" y="17"/>
                      <a:pt x="178" y="0"/>
                    </a:cubicBezTo>
                    <a:cubicBezTo>
                      <a:pt x="155" y="8"/>
                      <a:pt x="132" y="17"/>
                      <a:pt x="109" y="26"/>
                    </a:cubicBezTo>
                    <a:cubicBezTo>
                      <a:pt x="109" y="26"/>
                      <a:pt x="65" y="43"/>
                      <a:pt x="51" y="50"/>
                    </a:cubicBezTo>
                    <a:cubicBezTo>
                      <a:pt x="50" y="50"/>
                      <a:pt x="47" y="52"/>
                      <a:pt x="47" y="52"/>
                    </a:cubicBezTo>
                    <a:cubicBezTo>
                      <a:pt x="47" y="52"/>
                      <a:pt x="33" y="63"/>
                      <a:pt x="30" y="70"/>
                    </a:cubicBezTo>
                    <a:cubicBezTo>
                      <a:pt x="30" y="70"/>
                      <a:pt x="27" y="76"/>
                      <a:pt x="27" y="79"/>
                    </a:cubicBezTo>
                    <a:cubicBezTo>
                      <a:pt x="21" y="97"/>
                      <a:pt x="8" y="136"/>
                      <a:pt x="2" y="158"/>
                    </a:cubicBezTo>
                    <a:cubicBezTo>
                      <a:pt x="1" y="160"/>
                      <a:pt x="0" y="162"/>
                      <a:pt x="0" y="165"/>
                    </a:cubicBezTo>
                    <a:cubicBezTo>
                      <a:pt x="0" y="167"/>
                      <a:pt x="0" y="169"/>
                      <a:pt x="0" y="171"/>
                    </a:cubicBezTo>
                    <a:cubicBezTo>
                      <a:pt x="0" y="194"/>
                      <a:pt x="19" y="213"/>
                      <a:pt x="43" y="213"/>
                    </a:cubicBezTo>
                    <a:cubicBezTo>
                      <a:pt x="480" y="213"/>
                      <a:pt x="480" y="213"/>
                      <a:pt x="480" y="213"/>
                    </a:cubicBezTo>
                    <a:cubicBezTo>
                      <a:pt x="504" y="213"/>
                      <a:pt x="523" y="194"/>
                      <a:pt x="523" y="171"/>
                    </a:cubicBezTo>
                    <a:cubicBezTo>
                      <a:pt x="522" y="169"/>
                      <a:pt x="522" y="167"/>
                      <a:pt x="522" y="165"/>
                    </a:cubicBezTo>
                    <a:close/>
                    <a:moveTo>
                      <a:pt x="522" y="165"/>
                    </a:moveTo>
                    <a:cubicBezTo>
                      <a:pt x="522" y="165"/>
                      <a:pt x="522" y="165"/>
                      <a:pt x="522" y="16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127" name="Freeform 24">
                <a:extLst>
                  <a:ext uri="{FF2B5EF4-FFF2-40B4-BE49-F238E27FC236}">
                    <a16:creationId xmlns:a16="http://schemas.microsoft.com/office/drawing/2014/main" id="{8554C5FE-88EB-4974-8162-E7511BE1BED4}"/>
                  </a:ext>
                </a:extLst>
              </p:cNvPr>
              <p:cNvSpPr>
                <a:spLocks noEditPoints="1"/>
              </p:cNvSpPr>
              <p:nvPr/>
            </p:nvSpPr>
            <p:spPr bwMode="auto">
              <a:xfrm>
                <a:off x="6048" y="539"/>
                <a:ext cx="523" cy="607"/>
              </a:xfrm>
              <a:custGeom>
                <a:avLst/>
                <a:gdLst>
                  <a:gd name="T0" fmla="*/ 251 w 278"/>
                  <a:gd name="T1" fmla="*/ 148 h 323"/>
                  <a:gd name="T2" fmla="*/ 252 w 278"/>
                  <a:gd name="T3" fmla="*/ 108 h 323"/>
                  <a:gd name="T4" fmla="*/ 141 w 278"/>
                  <a:gd name="T5" fmla="*/ 0 h 323"/>
                  <a:gd name="T6" fmla="*/ 137 w 278"/>
                  <a:gd name="T7" fmla="*/ 0 h 323"/>
                  <a:gd name="T8" fmla="*/ 26 w 278"/>
                  <a:gd name="T9" fmla="*/ 108 h 323"/>
                  <a:gd name="T10" fmla="*/ 27 w 278"/>
                  <a:gd name="T11" fmla="*/ 148 h 323"/>
                  <a:gd name="T12" fmla="*/ 2 w 278"/>
                  <a:gd name="T13" fmla="*/ 172 h 323"/>
                  <a:gd name="T14" fmla="*/ 33 w 278"/>
                  <a:gd name="T15" fmla="*/ 221 h 323"/>
                  <a:gd name="T16" fmla="*/ 81 w 278"/>
                  <a:gd name="T17" fmla="*/ 297 h 323"/>
                  <a:gd name="T18" fmla="*/ 137 w 278"/>
                  <a:gd name="T19" fmla="*/ 323 h 323"/>
                  <a:gd name="T20" fmla="*/ 141 w 278"/>
                  <a:gd name="T21" fmla="*/ 323 h 323"/>
                  <a:gd name="T22" fmla="*/ 197 w 278"/>
                  <a:gd name="T23" fmla="*/ 297 h 323"/>
                  <a:gd name="T24" fmla="*/ 245 w 278"/>
                  <a:gd name="T25" fmla="*/ 221 h 323"/>
                  <a:gd name="T26" fmla="*/ 276 w 278"/>
                  <a:gd name="T27" fmla="*/ 172 h 323"/>
                  <a:gd name="T28" fmla="*/ 251 w 278"/>
                  <a:gd name="T29" fmla="*/ 148 h 323"/>
                  <a:gd name="T30" fmla="*/ 251 w 278"/>
                  <a:gd name="T31" fmla="*/ 148 h 323"/>
                  <a:gd name="T32" fmla="*/ 251 w 278"/>
                  <a:gd name="T33" fmla="*/ 148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8" h="323">
                    <a:moveTo>
                      <a:pt x="251" y="148"/>
                    </a:moveTo>
                    <a:cubicBezTo>
                      <a:pt x="251" y="141"/>
                      <a:pt x="252" y="114"/>
                      <a:pt x="252" y="108"/>
                    </a:cubicBezTo>
                    <a:cubicBezTo>
                      <a:pt x="252" y="48"/>
                      <a:pt x="203" y="0"/>
                      <a:pt x="141" y="0"/>
                    </a:cubicBezTo>
                    <a:cubicBezTo>
                      <a:pt x="137" y="0"/>
                      <a:pt x="137" y="0"/>
                      <a:pt x="137" y="0"/>
                    </a:cubicBezTo>
                    <a:cubicBezTo>
                      <a:pt x="75" y="0"/>
                      <a:pt x="26" y="48"/>
                      <a:pt x="26" y="108"/>
                    </a:cubicBezTo>
                    <a:cubicBezTo>
                      <a:pt x="26" y="114"/>
                      <a:pt x="27" y="141"/>
                      <a:pt x="27" y="148"/>
                    </a:cubicBezTo>
                    <a:cubicBezTo>
                      <a:pt x="24" y="148"/>
                      <a:pt x="0" y="143"/>
                      <a:pt x="2" y="172"/>
                    </a:cubicBezTo>
                    <a:cubicBezTo>
                      <a:pt x="8" y="233"/>
                      <a:pt x="32" y="221"/>
                      <a:pt x="33" y="221"/>
                    </a:cubicBezTo>
                    <a:cubicBezTo>
                      <a:pt x="45" y="259"/>
                      <a:pt x="63" y="282"/>
                      <a:pt x="81" y="297"/>
                    </a:cubicBezTo>
                    <a:cubicBezTo>
                      <a:pt x="109" y="321"/>
                      <a:pt x="136" y="323"/>
                      <a:pt x="137" y="323"/>
                    </a:cubicBezTo>
                    <a:cubicBezTo>
                      <a:pt x="141" y="323"/>
                      <a:pt x="141" y="323"/>
                      <a:pt x="141" y="323"/>
                    </a:cubicBezTo>
                    <a:cubicBezTo>
                      <a:pt x="142" y="323"/>
                      <a:pt x="169" y="321"/>
                      <a:pt x="197" y="297"/>
                    </a:cubicBezTo>
                    <a:cubicBezTo>
                      <a:pt x="215" y="282"/>
                      <a:pt x="233" y="259"/>
                      <a:pt x="245" y="221"/>
                    </a:cubicBezTo>
                    <a:cubicBezTo>
                      <a:pt x="246" y="221"/>
                      <a:pt x="270" y="233"/>
                      <a:pt x="276" y="172"/>
                    </a:cubicBezTo>
                    <a:cubicBezTo>
                      <a:pt x="278" y="143"/>
                      <a:pt x="253" y="148"/>
                      <a:pt x="251" y="148"/>
                    </a:cubicBezTo>
                    <a:close/>
                    <a:moveTo>
                      <a:pt x="251" y="148"/>
                    </a:moveTo>
                    <a:cubicBezTo>
                      <a:pt x="251" y="148"/>
                      <a:pt x="251" y="148"/>
                      <a:pt x="251" y="1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grpSp>
        <p:sp>
          <p:nvSpPr>
            <p:cNvPr id="143" name="Rectangle 142">
              <a:extLst>
                <a:ext uri="{FF2B5EF4-FFF2-40B4-BE49-F238E27FC236}">
                  <a16:creationId xmlns:a16="http://schemas.microsoft.com/office/drawing/2014/main" id="{B696326B-ADE5-4F6B-B11F-CB7E96F60D56}"/>
                </a:ext>
              </a:extLst>
            </p:cNvPr>
            <p:cNvSpPr/>
            <p:nvPr/>
          </p:nvSpPr>
          <p:spPr>
            <a:xfrm>
              <a:off x="6924190" y="1741163"/>
              <a:ext cx="3496159" cy="384721"/>
            </a:xfrm>
            <a:prstGeom prst="rect">
              <a:avLst/>
            </a:prstGeom>
          </p:spPr>
          <p:txBody>
            <a:bodyPr wrap="square">
              <a:spAutoFit/>
            </a:bodyPr>
            <a:lstStyle/>
            <a:p>
              <a:pPr lvl="0">
                <a:lnSpc>
                  <a:spcPct val="95000"/>
                </a:lnSpc>
                <a:spcBef>
                  <a:spcPts val="400"/>
                </a:spcBef>
                <a:defRPr/>
              </a:pPr>
              <a:r>
                <a:rPr lang="es-ES" sz="2000" b="1" dirty="0"/>
                <a:t>≈ 250 </a:t>
              </a:r>
              <a:r>
                <a:rPr lang="es-ES" sz="2000" dirty="0"/>
                <a:t>empleados</a:t>
              </a:r>
              <a:endParaRPr lang="es-ES" sz="1600" dirty="0"/>
            </a:p>
          </p:txBody>
        </p:sp>
      </p:grpSp>
      <p:grpSp>
        <p:nvGrpSpPr>
          <p:cNvPr id="21" name="Group 20"/>
          <p:cNvGrpSpPr/>
          <p:nvPr/>
        </p:nvGrpSpPr>
        <p:grpSpPr>
          <a:xfrm>
            <a:off x="5787908" y="2696360"/>
            <a:ext cx="5019080" cy="872244"/>
            <a:chOff x="6144220" y="2643213"/>
            <a:chExt cx="5019080" cy="872244"/>
          </a:xfrm>
        </p:grpSpPr>
        <p:sp>
          <p:nvSpPr>
            <p:cNvPr id="87" name="Oval 86">
              <a:extLst>
                <a:ext uri="{FF2B5EF4-FFF2-40B4-BE49-F238E27FC236}">
                  <a16:creationId xmlns:a16="http://schemas.microsoft.com/office/drawing/2014/main" id="{32737421-2E29-40F2-9012-CD88DBFA4626}"/>
                </a:ext>
              </a:extLst>
            </p:cNvPr>
            <p:cNvSpPr/>
            <p:nvPr/>
          </p:nvSpPr>
          <p:spPr bwMode="gray">
            <a:xfrm>
              <a:off x="6144220" y="2643213"/>
              <a:ext cx="872244" cy="87224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s-ES" sz="1600" dirty="0"/>
            </a:p>
          </p:txBody>
        </p:sp>
        <p:grpSp>
          <p:nvGrpSpPr>
            <p:cNvPr id="100" name="Group 99">
              <a:extLst>
                <a:ext uri="{FF2B5EF4-FFF2-40B4-BE49-F238E27FC236}">
                  <a16:creationId xmlns:a16="http://schemas.microsoft.com/office/drawing/2014/main" id="{7C9E9BD4-1E25-4801-BCB9-628E4C722427}"/>
                </a:ext>
              </a:extLst>
            </p:cNvPr>
            <p:cNvGrpSpPr/>
            <p:nvPr/>
          </p:nvGrpSpPr>
          <p:grpSpPr>
            <a:xfrm>
              <a:off x="6991836" y="3274657"/>
              <a:ext cx="4137883" cy="102083"/>
              <a:chOff x="4455825" y="1032034"/>
              <a:chExt cx="4137883" cy="102083"/>
            </a:xfrm>
          </p:grpSpPr>
          <p:cxnSp>
            <p:nvCxnSpPr>
              <p:cNvPr id="101" name="Straight Connector 100">
                <a:extLst>
                  <a:ext uri="{FF2B5EF4-FFF2-40B4-BE49-F238E27FC236}">
                    <a16:creationId xmlns:a16="http://schemas.microsoft.com/office/drawing/2014/main" id="{062F6DE5-9770-4F0A-B377-F7FA7C7F3B9E}"/>
                  </a:ext>
                </a:extLst>
              </p:cNvPr>
              <p:cNvCxnSpPr>
                <a:cxnSpLocks/>
              </p:cNvCxnSpPr>
              <p:nvPr/>
            </p:nvCxnSpPr>
            <p:spPr bwMode="gray">
              <a:xfrm>
                <a:off x="4455825" y="1083076"/>
                <a:ext cx="4071009" cy="0"/>
              </a:xfrm>
              <a:prstGeom prst="line">
                <a:avLst/>
              </a:prstGeom>
              <a:ln w="12700">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02" name="Oval 101">
                <a:extLst>
                  <a:ext uri="{FF2B5EF4-FFF2-40B4-BE49-F238E27FC236}">
                    <a16:creationId xmlns:a16="http://schemas.microsoft.com/office/drawing/2014/main" id="{8B6F6469-44F7-425D-BD35-D46D15FBD293}"/>
                  </a:ext>
                </a:extLst>
              </p:cNvPr>
              <p:cNvSpPr/>
              <p:nvPr/>
            </p:nvSpPr>
            <p:spPr bwMode="gray">
              <a:xfrm>
                <a:off x="8491625" y="1032034"/>
                <a:ext cx="102083" cy="10208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s-ES" sz="1600" dirty="0"/>
              </a:p>
            </p:txBody>
          </p:sp>
        </p:grpSp>
        <p:grpSp>
          <p:nvGrpSpPr>
            <p:cNvPr id="128" name="Group 27">
              <a:extLst>
                <a:ext uri="{FF2B5EF4-FFF2-40B4-BE49-F238E27FC236}">
                  <a16:creationId xmlns:a16="http://schemas.microsoft.com/office/drawing/2014/main" id="{B38D19BC-6188-4D80-98C5-7D85ABE5D24D}"/>
                </a:ext>
              </a:extLst>
            </p:cNvPr>
            <p:cNvGrpSpPr>
              <a:grpSpLocks noChangeAspect="1"/>
            </p:cNvGrpSpPr>
            <p:nvPr/>
          </p:nvGrpSpPr>
          <p:grpSpPr bwMode="auto">
            <a:xfrm>
              <a:off x="6388327" y="2896244"/>
              <a:ext cx="384030" cy="366181"/>
              <a:chOff x="5801" y="729"/>
              <a:chExt cx="1248" cy="1190"/>
            </a:xfrm>
            <a:solidFill>
              <a:schemeClr val="bg1"/>
            </a:solidFill>
          </p:grpSpPr>
          <p:sp>
            <p:nvSpPr>
              <p:cNvPr id="129" name="Freeform 28">
                <a:extLst>
                  <a:ext uri="{FF2B5EF4-FFF2-40B4-BE49-F238E27FC236}">
                    <a16:creationId xmlns:a16="http://schemas.microsoft.com/office/drawing/2014/main" id="{938BA239-3AC8-4B7A-BC0A-2BEDFD3A8C9F}"/>
                  </a:ext>
                </a:extLst>
              </p:cNvPr>
              <p:cNvSpPr>
                <a:spLocks/>
              </p:cNvSpPr>
              <p:nvPr/>
            </p:nvSpPr>
            <p:spPr bwMode="auto">
              <a:xfrm>
                <a:off x="5801" y="1709"/>
                <a:ext cx="1248" cy="210"/>
              </a:xfrm>
              <a:custGeom>
                <a:avLst/>
                <a:gdLst>
                  <a:gd name="T0" fmla="*/ 10 w 663"/>
                  <a:gd name="T1" fmla="*/ 74 h 112"/>
                  <a:gd name="T2" fmla="*/ 22 w 663"/>
                  <a:gd name="T3" fmla="*/ 74 h 112"/>
                  <a:gd name="T4" fmla="*/ 32 w 663"/>
                  <a:gd name="T5" fmla="*/ 65 h 112"/>
                  <a:gd name="T6" fmla="*/ 32 w 663"/>
                  <a:gd name="T7" fmla="*/ 47 h 112"/>
                  <a:gd name="T8" fmla="*/ 41 w 663"/>
                  <a:gd name="T9" fmla="*/ 37 h 112"/>
                  <a:gd name="T10" fmla="*/ 54 w 663"/>
                  <a:gd name="T11" fmla="*/ 37 h 112"/>
                  <a:gd name="T12" fmla="*/ 64 w 663"/>
                  <a:gd name="T13" fmla="*/ 28 h 112"/>
                  <a:gd name="T14" fmla="*/ 64 w 663"/>
                  <a:gd name="T15" fmla="*/ 9 h 112"/>
                  <a:gd name="T16" fmla="*/ 73 w 663"/>
                  <a:gd name="T17" fmla="*/ 0 h 112"/>
                  <a:gd name="T18" fmla="*/ 589 w 663"/>
                  <a:gd name="T19" fmla="*/ 0 h 112"/>
                  <a:gd name="T20" fmla="*/ 599 w 663"/>
                  <a:gd name="T21" fmla="*/ 9 h 112"/>
                  <a:gd name="T22" fmla="*/ 599 w 663"/>
                  <a:gd name="T23" fmla="*/ 27 h 112"/>
                  <a:gd name="T24" fmla="*/ 608 w 663"/>
                  <a:gd name="T25" fmla="*/ 36 h 112"/>
                  <a:gd name="T26" fmla="*/ 621 w 663"/>
                  <a:gd name="T27" fmla="*/ 36 h 112"/>
                  <a:gd name="T28" fmla="*/ 631 w 663"/>
                  <a:gd name="T29" fmla="*/ 46 h 112"/>
                  <a:gd name="T30" fmla="*/ 631 w 663"/>
                  <a:gd name="T31" fmla="*/ 65 h 112"/>
                  <a:gd name="T32" fmla="*/ 640 w 663"/>
                  <a:gd name="T33" fmla="*/ 74 h 112"/>
                  <a:gd name="T34" fmla="*/ 653 w 663"/>
                  <a:gd name="T35" fmla="*/ 74 h 112"/>
                  <a:gd name="T36" fmla="*/ 663 w 663"/>
                  <a:gd name="T37" fmla="*/ 83 h 112"/>
                  <a:gd name="T38" fmla="*/ 663 w 663"/>
                  <a:gd name="T39" fmla="*/ 102 h 112"/>
                  <a:gd name="T40" fmla="*/ 653 w 663"/>
                  <a:gd name="T41" fmla="*/ 112 h 112"/>
                  <a:gd name="T42" fmla="*/ 10 w 663"/>
                  <a:gd name="T43" fmla="*/ 112 h 112"/>
                  <a:gd name="T44" fmla="*/ 0 w 663"/>
                  <a:gd name="T45" fmla="*/ 102 h 112"/>
                  <a:gd name="T46" fmla="*/ 0 w 663"/>
                  <a:gd name="T47" fmla="*/ 83 h 112"/>
                  <a:gd name="T48" fmla="*/ 10 w 663"/>
                  <a:gd name="T49"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3" h="112">
                    <a:moveTo>
                      <a:pt x="10" y="74"/>
                    </a:moveTo>
                    <a:cubicBezTo>
                      <a:pt x="22" y="74"/>
                      <a:pt x="22" y="74"/>
                      <a:pt x="22" y="74"/>
                    </a:cubicBezTo>
                    <a:cubicBezTo>
                      <a:pt x="27" y="74"/>
                      <a:pt x="32" y="70"/>
                      <a:pt x="32" y="65"/>
                    </a:cubicBezTo>
                    <a:cubicBezTo>
                      <a:pt x="32" y="47"/>
                      <a:pt x="32" y="47"/>
                      <a:pt x="32" y="47"/>
                    </a:cubicBezTo>
                    <a:cubicBezTo>
                      <a:pt x="32" y="42"/>
                      <a:pt x="36" y="37"/>
                      <a:pt x="41" y="37"/>
                    </a:cubicBezTo>
                    <a:cubicBezTo>
                      <a:pt x="54" y="37"/>
                      <a:pt x="54" y="37"/>
                      <a:pt x="54" y="37"/>
                    </a:cubicBezTo>
                    <a:cubicBezTo>
                      <a:pt x="59" y="37"/>
                      <a:pt x="64" y="33"/>
                      <a:pt x="64" y="28"/>
                    </a:cubicBezTo>
                    <a:cubicBezTo>
                      <a:pt x="64" y="9"/>
                      <a:pt x="64" y="9"/>
                      <a:pt x="64" y="9"/>
                    </a:cubicBezTo>
                    <a:cubicBezTo>
                      <a:pt x="64" y="4"/>
                      <a:pt x="68" y="0"/>
                      <a:pt x="73" y="0"/>
                    </a:cubicBezTo>
                    <a:cubicBezTo>
                      <a:pt x="589" y="0"/>
                      <a:pt x="589" y="0"/>
                      <a:pt x="589" y="0"/>
                    </a:cubicBezTo>
                    <a:cubicBezTo>
                      <a:pt x="595" y="0"/>
                      <a:pt x="599" y="4"/>
                      <a:pt x="599" y="9"/>
                    </a:cubicBezTo>
                    <a:cubicBezTo>
                      <a:pt x="599" y="27"/>
                      <a:pt x="599" y="27"/>
                      <a:pt x="599" y="27"/>
                    </a:cubicBezTo>
                    <a:cubicBezTo>
                      <a:pt x="599" y="32"/>
                      <a:pt x="603" y="36"/>
                      <a:pt x="608" y="36"/>
                    </a:cubicBezTo>
                    <a:cubicBezTo>
                      <a:pt x="621" y="36"/>
                      <a:pt x="621" y="36"/>
                      <a:pt x="621" y="36"/>
                    </a:cubicBezTo>
                    <a:cubicBezTo>
                      <a:pt x="627" y="36"/>
                      <a:pt x="631" y="41"/>
                      <a:pt x="631" y="46"/>
                    </a:cubicBezTo>
                    <a:cubicBezTo>
                      <a:pt x="631" y="65"/>
                      <a:pt x="631" y="65"/>
                      <a:pt x="631" y="65"/>
                    </a:cubicBezTo>
                    <a:cubicBezTo>
                      <a:pt x="631" y="70"/>
                      <a:pt x="635" y="74"/>
                      <a:pt x="640" y="74"/>
                    </a:cubicBezTo>
                    <a:cubicBezTo>
                      <a:pt x="653" y="74"/>
                      <a:pt x="653" y="74"/>
                      <a:pt x="653" y="74"/>
                    </a:cubicBezTo>
                    <a:cubicBezTo>
                      <a:pt x="659" y="74"/>
                      <a:pt x="663" y="78"/>
                      <a:pt x="663" y="83"/>
                    </a:cubicBezTo>
                    <a:cubicBezTo>
                      <a:pt x="663" y="102"/>
                      <a:pt x="663" y="102"/>
                      <a:pt x="663" y="102"/>
                    </a:cubicBezTo>
                    <a:cubicBezTo>
                      <a:pt x="663" y="107"/>
                      <a:pt x="659" y="112"/>
                      <a:pt x="653" y="112"/>
                    </a:cubicBezTo>
                    <a:cubicBezTo>
                      <a:pt x="10" y="112"/>
                      <a:pt x="10" y="112"/>
                      <a:pt x="10" y="112"/>
                    </a:cubicBezTo>
                    <a:cubicBezTo>
                      <a:pt x="5" y="112"/>
                      <a:pt x="0" y="107"/>
                      <a:pt x="0" y="102"/>
                    </a:cubicBezTo>
                    <a:cubicBezTo>
                      <a:pt x="0" y="83"/>
                      <a:pt x="0" y="83"/>
                      <a:pt x="0" y="83"/>
                    </a:cubicBezTo>
                    <a:cubicBezTo>
                      <a:pt x="0" y="78"/>
                      <a:pt x="5" y="74"/>
                      <a:pt x="10"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130" name="Freeform 29">
                <a:extLst>
                  <a:ext uri="{FF2B5EF4-FFF2-40B4-BE49-F238E27FC236}">
                    <a16:creationId xmlns:a16="http://schemas.microsoft.com/office/drawing/2014/main" id="{48BBA693-F7F6-4E30-B06F-87325BBD1601}"/>
                  </a:ext>
                </a:extLst>
              </p:cNvPr>
              <p:cNvSpPr>
                <a:spLocks/>
              </p:cNvSpPr>
              <p:nvPr/>
            </p:nvSpPr>
            <p:spPr bwMode="auto">
              <a:xfrm>
                <a:off x="5869" y="729"/>
                <a:ext cx="1112" cy="302"/>
              </a:xfrm>
              <a:custGeom>
                <a:avLst/>
                <a:gdLst>
                  <a:gd name="T0" fmla="*/ 306 w 591"/>
                  <a:gd name="T1" fmla="*/ 4 h 161"/>
                  <a:gd name="T2" fmla="*/ 387 w 591"/>
                  <a:gd name="T3" fmla="*/ 43 h 161"/>
                  <a:gd name="T4" fmla="*/ 576 w 591"/>
                  <a:gd name="T5" fmla="*/ 132 h 161"/>
                  <a:gd name="T6" fmla="*/ 577 w 591"/>
                  <a:gd name="T7" fmla="*/ 133 h 161"/>
                  <a:gd name="T8" fmla="*/ 570 w 591"/>
                  <a:gd name="T9" fmla="*/ 161 h 161"/>
                  <a:gd name="T10" fmla="*/ 21 w 591"/>
                  <a:gd name="T11" fmla="*/ 161 h 161"/>
                  <a:gd name="T12" fmla="*/ 14 w 591"/>
                  <a:gd name="T13" fmla="*/ 133 h 161"/>
                  <a:gd name="T14" fmla="*/ 15 w 591"/>
                  <a:gd name="T15" fmla="*/ 132 h 161"/>
                  <a:gd name="T16" fmla="*/ 283 w 591"/>
                  <a:gd name="T17" fmla="*/ 6 h 161"/>
                  <a:gd name="T18" fmla="*/ 286 w 591"/>
                  <a:gd name="T19" fmla="*/ 5 h 161"/>
                  <a:gd name="T20" fmla="*/ 306 w 591"/>
                  <a:gd name="T21" fmla="*/ 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1" h="161">
                    <a:moveTo>
                      <a:pt x="306" y="4"/>
                    </a:moveTo>
                    <a:cubicBezTo>
                      <a:pt x="333" y="17"/>
                      <a:pt x="360" y="30"/>
                      <a:pt x="387" y="43"/>
                    </a:cubicBezTo>
                    <a:cubicBezTo>
                      <a:pt x="450" y="73"/>
                      <a:pt x="513" y="103"/>
                      <a:pt x="576" y="132"/>
                    </a:cubicBezTo>
                    <a:cubicBezTo>
                      <a:pt x="577" y="132"/>
                      <a:pt x="577" y="132"/>
                      <a:pt x="577" y="133"/>
                    </a:cubicBezTo>
                    <a:cubicBezTo>
                      <a:pt x="591" y="139"/>
                      <a:pt x="586" y="161"/>
                      <a:pt x="570" y="161"/>
                    </a:cubicBezTo>
                    <a:cubicBezTo>
                      <a:pt x="21" y="161"/>
                      <a:pt x="21" y="161"/>
                      <a:pt x="21" y="161"/>
                    </a:cubicBezTo>
                    <a:cubicBezTo>
                      <a:pt x="5" y="161"/>
                      <a:pt x="0" y="139"/>
                      <a:pt x="14" y="133"/>
                    </a:cubicBezTo>
                    <a:cubicBezTo>
                      <a:pt x="15" y="132"/>
                      <a:pt x="15" y="132"/>
                      <a:pt x="15" y="132"/>
                    </a:cubicBezTo>
                    <a:cubicBezTo>
                      <a:pt x="105" y="91"/>
                      <a:pt x="194" y="48"/>
                      <a:pt x="283" y="6"/>
                    </a:cubicBezTo>
                    <a:cubicBezTo>
                      <a:pt x="284" y="6"/>
                      <a:pt x="285" y="5"/>
                      <a:pt x="286" y="5"/>
                    </a:cubicBezTo>
                    <a:cubicBezTo>
                      <a:pt x="296" y="0"/>
                      <a:pt x="300" y="0"/>
                      <a:pt x="30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131" name="Freeform 30">
                <a:extLst>
                  <a:ext uri="{FF2B5EF4-FFF2-40B4-BE49-F238E27FC236}">
                    <a16:creationId xmlns:a16="http://schemas.microsoft.com/office/drawing/2014/main" id="{9704FD0D-EC3B-4B44-8963-EFB985A0EC6E}"/>
                  </a:ext>
                </a:extLst>
              </p:cNvPr>
              <p:cNvSpPr>
                <a:spLocks/>
              </p:cNvSpPr>
              <p:nvPr/>
            </p:nvSpPr>
            <p:spPr bwMode="auto">
              <a:xfrm>
                <a:off x="5978" y="1056"/>
                <a:ext cx="896" cy="65"/>
              </a:xfrm>
              <a:custGeom>
                <a:avLst/>
                <a:gdLst>
                  <a:gd name="T0" fmla="*/ 476 w 476"/>
                  <a:gd name="T1" fmla="*/ 14 h 35"/>
                  <a:gd name="T2" fmla="*/ 476 w 476"/>
                  <a:gd name="T3" fmla="*/ 22 h 35"/>
                  <a:gd name="T4" fmla="*/ 463 w 476"/>
                  <a:gd name="T5" fmla="*/ 35 h 35"/>
                  <a:gd name="T6" fmla="*/ 13 w 476"/>
                  <a:gd name="T7" fmla="*/ 35 h 35"/>
                  <a:gd name="T8" fmla="*/ 0 w 476"/>
                  <a:gd name="T9" fmla="*/ 22 h 35"/>
                  <a:gd name="T10" fmla="*/ 0 w 476"/>
                  <a:gd name="T11" fmla="*/ 14 h 35"/>
                  <a:gd name="T12" fmla="*/ 13 w 476"/>
                  <a:gd name="T13" fmla="*/ 0 h 35"/>
                  <a:gd name="T14" fmla="*/ 463 w 476"/>
                  <a:gd name="T15" fmla="*/ 0 h 35"/>
                  <a:gd name="T16" fmla="*/ 476 w 476"/>
                  <a:gd name="T17" fmla="*/ 1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6" h="35">
                    <a:moveTo>
                      <a:pt x="476" y="14"/>
                    </a:moveTo>
                    <a:cubicBezTo>
                      <a:pt x="476" y="22"/>
                      <a:pt x="476" y="22"/>
                      <a:pt x="476" y="22"/>
                    </a:cubicBezTo>
                    <a:cubicBezTo>
                      <a:pt x="476" y="29"/>
                      <a:pt x="470" y="35"/>
                      <a:pt x="463" y="35"/>
                    </a:cubicBezTo>
                    <a:cubicBezTo>
                      <a:pt x="13" y="35"/>
                      <a:pt x="13" y="35"/>
                      <a:pt x="13" y="35"/>
                    </a:cubicBezTo>
                    <a:cubicBezTo>
                      <a:pt x="6" y="35"/>
                      <a:pt x="0" y="29"/>
                      <a:pt x="0" y="22"/>
                    </a:cubicBezTo>
                    <a:cubicBezTo>
                      <a:pt x="0" y="14"/>
                      <a:pt x="0" y="14"/>
                      <a:pt x="0" y="14"/>
                    </a:cubicBezTo>
                    <a:cubicBezTo>
                      <a:pt x="0" y="6"/>
                      <a:pt x="6" y="0"/>
                      <a:pt x="13" y="0"/>
                    </a:cubicBezTo>
                    <a:cubicBezTo>
                      <a:pt x="463" y="0"/>
                      <a:pt x="463" y="0"/>
                      <a:pt x="463" y="0"/>
                    </a:cubicBezTo>
                    <a:cubicBezTo>
                      <a:pt x="470" y="0"/>
                      <a:pt x="476" y="6"/>
                      <a:pt x="47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132" name="Freeform 31">
                <a:extLst>
                  <a:ext uri="{FF2B5EF4-FFF2-40B4-BE49-F238E27FC236}">
                    <a16:creationId xmlns:a16="http://schemas.microsoft.com/office/drawing/2014/main" id="{D5C49116-D2A9-4F4C-8AB1-012D768F4561}"/>
                  </a:ext>
                </a:extLst>
              </p:cNvPr>
              <p:cNvSpPr>
                <a:spLocks/>
              </p:cNvSpPr>
              <p:nvPr/>
            </p:nvSpPr>
            <p:spPr bwMode="auto">
              <a:xfrm>
                <a:off x="6241" y="1146"/>
                <a:ext cx="130" cy="540"/>
              </a:xfrm>
              <a:custGeom>
                <a:avLst/>
                <a:gdLst>
                  <a:gd name="T0" fmla="*/ 54 w 69"/>
                  <a:gd name="T1" fmla="*/ 288 h 288"/>
                  <a:gd name="T2" fmla="*/ 15 w 69"/>
                  <a:gd name="T3" fmla="*/ 288 h 288"/>
                  <a:gd name="T4" fmla="*/ 0 w 69"/>
                  <a:gd name="T5" fmla="*/ 273 h 288"/>
                  <a:gd name="T6" fmla="*/ 7 w 69"/>
                  <a:gd name="T7" fmla="*/ 14 h 288"/>
                  <a:gd name="T8" fmla="*/ 21 w 69"/>
                  <a:gd name="T9" fmla="*/ 0 h 288"/>
                  <a:gd name="T10" fmla="*/ 46 w 69"/>
                  <a:gd name="T11" fmla="*/ 0 h 288"/>
                  <a:gd name="T12" fmla="*/ 61 w 69"/>
                  <a:gd name="T13" fmla="*/ 14 h 288"/>
                  <a:gd name="T14" fmla="*/ 69 w 69"/>
                  <a:gd name="T15" fmla="*/ 273 h 288"/>
                  <a:gd name="T16" fmla="*/ 54 w 69"/>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288">
                    <a:moveTo>
                      <a:pt x="54" y="288"/>
                    </a:moveTo>
                    <a:cubicBezTo>
                      <a:pt x="15" y="288"/>
                      <a:pt x="15" y="288"/>
                      <a:pt x="15" y="288"/>
                    </a:cubicBezTo>
                    <a:cubicBezTo>
                      <a:pt x="7" y="288"/>
                      <a:pt x="0" y="281"/>
                      <a:pt x="0" y="273"/>
                    </a:cubicBezTo>
                    <a:cubicBezTo>
                      <a:pt x="3" y="187"/>
                      <a:pt x="5" y="101"/>
                      <a:pt x="7" y="14"/>
                    </a:cubicBezTo>
                    <a:cubicBezTo>
                      <a:pt x="7" y="7"/>
                      <a:pt x="13" y="0"/>
                      <a:pt x="21" y="0"/>
                    </a:cubicBezTo>
                    <a:cubicBezTo>
                      <a:pt x="46" y="0"/>
                      <a:pt x="46" y="0"/>
                      <a:pt x="46" y="0"/>
                    </a:cubicBezTo>
                    <a:cubicBezTo>
                      <a:pt x="54" y="0"/>
                      <a:pt x="61" y="6"/>
                      <a:pt x="61" y="14"/>
                    </a:cubicBezTo>
                    <a:cubicBezTo>
                      <a:pt x="64" y="100"/>
                      <a:pt x="66" y="186"/>
                      <a:pt x="69" y="273"/>
                    </a:cubicBezTo>
                    <a:cubicBezTo>
                      <a:pt x="69" y="281"/>
                      <a:pt x="62" y="288"/>
                      <a:pt x="54" y="2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133" name="Freeform 32">
                <a:extLst>
                  <a:ext uri="{FF2B5EF4-FFF2-40B4-BE49-F238E27FC236}">
                    <a16:creationId xmlns:a16="http://schemas.microsoft.com/office/drawing/2014/main" id="{A3D62AD0-C943-4E8A-A561-A978A66CFC3A}"/>
                  </a:ext>
                </a:extLst>
              </p:cNvPr>
              <p:cNvSpPr>
                <a:spLocks/>
              </p:cNvSpPr>
              <p:nvPr/>
            </p:nvSpPr>
            <p:spPr bwMode="auto">
              <a:xfrm>
                <a:off x="6481" y="1146"/>
                <a:ext cx="128" cy="538"/>
              </a:xfrm>
              <a:custGeom>
                <a:avLst/>
                <a:gdLst>
                  <a:gd name="T0" fmla="*/ 21 w 68"/>
                  <a:gd name="T1" fmla="*/ 0 h 287"/>
                  <a:gd name="T2" fmla="*/ 45 w 68"/>
                  <a:gd name="T3" fmla="*/ 0 h 287"/>
                  <a:gd name="T4" fmla="*/ 60 w 68"/>
                  <a:gd name="T5" fmla="*/ 15 h 287"/>
                  <a:gd name="T6" fmla="*/ 68 w 68"/>
                  <a:gd name="T7" fmla="*/ 272 h 287"/>
                  <a:gd name="T8" fmla="*/ 53 w 68"/>
                  <a:gd name="T9" fmla="*/ 287 h 287"/>
                  <a:gd name="T10" fmla="*/ 15 w 68"/>
                  <a:gd name="T11" fmla="*/ 287 h 287"/>
                  <a:gd name="T12" fmla="*/ 0 w 68"/>
                  <a:gd name="T13" fmla="*/ 272 h 287"/>
                  <a:gd name="T14" fmla="*/ 6 w 68"/>
                  <a:gd name="T15" fmla="*/ 15 h 287"/>
                  <a:gd name="T16" fmla="*/ 21 w 68"/>
                  <a:gd name="T17"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87">
                    <a:moveTo>
                      <a:pt x="21" y="0"/>
                    </a:moveTo>
                    <a:cubicBezTo>
                      <a:pt x="45" y="0"/>
                      <a:pt x="45" y="0"/>
                      <a:pt x="45" y="0"/>
                    </a:cubicBezTo>
                    <a:cubicBezTo>
                      <a:pt x="53" y="0"/>
                      <a:pt x="60" y="7"/>
                      <a:pt x="60" y="15"/>
                    </a:cubicBezTo>
                    <a:cubicBezTo>
                      <a:pt x="63" y="100"/>
                      <a:pt x="65" y="186"/>
                      <a:pt x="68" y="272"/>
                    </a:cubicBezTo>
                    <a:cubicBezTo>
                      <a:pt x="68" y="280"/>
                      <a:pt x="61" y="287"/>
                      <a:pt x="53" y="287"/>
                    </a:cubicBezTo>
                    <a:cubicBezTo>
                      <a:pt x="15" y="287"/>
                      <a:pt x="15" y="287"/>
                      <a:pt x="15" y="287"/>
                    </a:cubicBezTo>
                    <a:cubicBezTo>
                      <a:pt x="6" y="287"/>
                      <a:pt x="0" y="280"/>
                      <a:pt x="0" y="272"/>
                    </a:cubicBezTo>
                    <a:cubicBezTo>
                      <a:pt x="2" y="186"/>
                      <a:pt x="4" y="101"/>
                      <a:pt x="6" y="15"/>
                    </a:cubicBezTo>
                    <a:cubicBezTo>
                      <a:pt x="6" y="7"/>
                      <a:pt x="13" y="0"/>
                      <a:pt x="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134" name="Freeform 33">
                <a:extLst>
                  <a:ext uri="{FF2B5EF4-FFF2-40B4-BE49-F238E27FC236}">
                    <a16:creationId xmlns:a16="http://schemas.microsoft.com/office/drawing/2014/main" id="{AD8EEB1C-0747-455B-979D-B2FB392481E6}"/>
                  </a:ext>
                </a:extLst>
              </p:cNvPr>
              <p:cNvSpPr>
                <a:spLocks/>
              </p:cNvSpPr>
              <p:nvPr/>
            </p:nvSpPr>
            <p:spPr bwMode="auto">
              <a:xfrm>
                <a:off x="6718" y="1146"/>
                <a:ext cx="128" cy="538"/>
              </a:xfrm>
              <a:custGeom>
                <a:avLst/>
                <a:gdLst>
                  <a:gd name="T0" fmla="*/ 55 w 68"/>
                  <a:gd name="T1" fmla="*/ 287 h 287"/>
                  <a:gd name="T2" fmla="*/ 14 w 68"/>
                  <a:gd name="T3" fmla="*/ 287 h 287"/>
                  <a:gd name="T4" fmla="*/ 0 w 68"/>
                  <a:gd name="T5" fmla="*/ 273 h 287"/>
                  <a:gd name="T6" fmla="*/ 7 w 68"/>
                  <a:gd name="T7" fmla="*/ 14 h 287"/>
                  <a:gd name="T8" fmla="*/ 20 w 68"/>
                  <a:gd name="T9" fmla="*/ 0 h 287"/>
                  <a:gd name="T10" fmla="*/ 47 w 68"/>
                  <a:gd name="T11" fmla="*/ 0 h 287"/>
                  <a:gd name="T12" fmla="*/ 61 w 68"/>
                  <a:gd name="T13" fmla="*/ 14 h 287"/>
                  <a:gd name="T14" fmla="*/ 68 w 68"/>
                  <a:gd name="T15" fmla="*/ 273 h 287"/>
                  <a:gd name="T16" fmla="*/ 55 w 68"/>
                  <a:gd name="T17" fmla="*/ 287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87">
                    <a:moveTo>
                      <a:pt x="55" y="287"/>
                    </a:moveTo>
                    <a:cubicBezTo>
                      <a:pt x="14" y="287"/>
                      <a:pt x="14" y="287"/>
                      <a:pt x="14" y="287"/>
                    </a:cubicBezTo>
                    <a:cubicBezTo>
                      <a:pt x="6" y="287"/>
                      <a:pt x="0" y="281"/>
                      <a:pt x="0" y="273"/>
                    </a:cubicBezTo>
                    <a:cubicBezTo>
                      <a:pt x="2" y="187"/>
                      <a:pt x="4" y="101"/>
                      <a:pt x="7" y="14"/>
                    </a:cubicBezTo>
                    <a:cubicBezTo>
                      <a:pt x="7" y="6"/>
                      <a:pt x="13" y="0"/>
                      <a:pt x="20" y="0"/>
                    </a:cubicBezTo>
                    <a:cubicBezTo>
                      <a:pt x="47" y="0"/>
                      <a:pt x="47" y="0"/>
                      <a:pt x="47" y="0"/>
                    </a:cubicBezTo>
                    <a:cubicBezTo>
                      <a:pt x="54" y="0"/>
                      <a:pt x="60" y="6"/>
                      <a:pt x="61" y="14"/>
                    </a:cubicBezTo>
                    <a:cubicBezTo>
                      <a:pt x="63" y="100"/>
                      <a:pt x="66" y="186"/>
                      <a:pt x="68" y="273"/>
                    </a:cubicBezTo>
                    <a:cubicBezTo>
                      <a:pt x="68" y="281"/>
                      <a:pt x="62" y="287"/>
                      <a:pt x="55" y="2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135" name="Freeform 34">
                <a:extLst>
                  <a:ext uri="{FF2B5EF4-FFF2-40B4-BE49-F238E27FC236}">
                    <a16:creationId xmlns:a16="http://schemas.microsoft.com/office/drawing/2014/main" id="{336C32B0-E583-421C-A44C-0647600B6F59}"/>
                  </a:ext>
                </a:extLst>
              </p:cNvPr>
              <p:cNvSpPr>
                <a:spLocks/>
              </p:cNvSpPr>
              <p:nvPr/>
            </p:nvSpPr>
            <p:spPr bwMode="auto">
              <a:xfrm>
                <a:off x="6004" y="1146"/>
                <a:ext cx="130" cy="538"/>
              </a:xfrm>
              <a:custGeom>
                <a:avLst/>
                <a:gdLst>
                  <a:gd name="T0" fmla="*/ 20 w 69"/>
                  <a:gd name="T1" fmla="*/ 0 h 287"/>
                  <a:gd name="T2" fmla="*/ 47 w 69"/>
                  <a:gd name="T3" fmla="*/ 0 h 287"/>
                  <a:gd name="T4" fmla="*/ 61 w 69"/>
                  <a:gd name="T5" fmla="*/ 13 h 287"/>
                  <a:gd name="T6" fmla="*/ 68 w 69"/>
                  <a:gd name="T7" fmla="*/ 274 h 287"/>
                  <a:gd name="T8" fmla="*/ 55 w 69"/>
                  <a:gd name="T9" fmla="*/ 287 h 287"/>
                  <a:gd name="T10" fmla="*/ 13 w 69"/>
                  <a:gd name="T11" fmla="*/ 287 h 287"/>
                  <a:gd name="T12" fmla="*/ 0 w 69"/>
                  <a:gd name="T13" fmla="*/ 274 h 287"/>
                  <a:gd name="T14" fmla="*/ 7 w 69"/>
                  <a:gd name="T15" fmla="*/ 13 h 287"/>
                  <a:gd name="T16" fmla="*/ 20 w 69"/>
                  <a:gd name="T17"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287">
                    <a:moveTo>
                      <a:pt x="20" y="0"/>
                    </a:moveTo>
                    <a:cubicBezTo>
                      <a:pt x="47" y="0"/>
                      <a:pt x="47" y="0"/>
                      <a:pt x="47" y="0"/>
                    </a:cubicBezTo>
                    <a:cubicBezTo>
                      <a:pt x="55" y="0"/>
                      <a:pt x="60" y="6"/>
                      <a:pt x="61" y="13"/>
                    </a:cubicBezTo>
                    <a:cubicBezTo>
                      <a:pt x="63" y="100"/>
                      <a:pt x="66" y="186"/>
                      <a:pt x="68" y="274"/>
                    </a:cubicBezTo>
                    <a:cubicBezTo>
                      <a:pt x="69" y="281"/>
                      <a:pt x="62" y="287"/>
                      <a:pt x="55" y="287"/>
                    </a:cubicBezTo>
                    <a:cubicBezTo>
                      <a:pt x="13" y="287"/>
                      <a:pt x="13" y="287"/>
                      <a:pt x="13" y="287"/>
                    </a:cubicBezTo>
                    <a:cubicBezTo>
                      <a:pt x="6" y="287"/>
                      <a:pt x="0" y="281"/>
                      <a:pt x="0" y="274"/>
                    </a:cubicBezTo>
                    <a:cubicBezTo>
                      <a:pt x="2" y="187"/>
                      <a:pt x="4" y="101"/>
                      <a:pt x="7" y="13"/>
                    </a:cubicBezTo>
                    <a:cubicBezTo>
                      <a:pt x="7" y="6"/>
                      <a:pt x="13"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grpSp>
        <p:sp>
          <p:nvSpPr>
            <p:cNvPr id="144" name="Rectangle 143">
              <a:extLst>
                <a:ext uri="{FF2B5EF4-FFF2-40B4-BE49-F238E27FC236}">
                  <a16:creationId xmlns:a16="http://schemas.microsoft.com/office/drawing/2014/main" id="{69C95893-34D5-48CC-B14C-D8B6A9404F39}"/>
                </a:ext>
              </a:extLst>
            </p:cNvPr>
            <p:cNvSpPr/>
            <p:nvPr/>
          </p:nvSpPr>
          <p:spPr>
            <a:xfrm>
              <a:off x="7153611" y="2898060"/>
              <a:ext cx="4009689" cy="384721"/>
            </a:xfrm>
            <a:prstGeom prst="rect">
              <a:avLst/>
            </a:prstGeom>
          </p:spPr>
          <p:txBody>
            <a:bodyPr wrap="square">
              <a:spAutoFit/>
            </a:bodyPr>
            <a:lstStyle/>
            <a:p>
              <a:pPr lvl="0">
                <a:lnSpc>
                  <a:spcPct val="95000"/>
                </a:lnSpc>
                <a:spcBef>
                  <a:spcPts val="400"/>
                </a:spcBef>
                <a:defRPr/>
              </a:pPr>
              <a:r>
                <a:rPr lang="es-ES" sz="1600" dirty="0"/>
                <a:t>Establecida desde </a:t>
              </a:r>
              <a:r>
                <a:rPr lang="es-ES" sz="2000" b="1" dirty="0"/>
                <a:t>1989</a:t>
              </a:r>
              <a:r>
                <a:rPr lang="es-ES" sz="1600" dirty="0"/>
                <a:t> en</a:t>
              </a:r>
              <a:r>
                <a:rPr lang="es-ES" sz="1600" b="1" dirty="0"/>
                <a:t> </a:t>
              </a:r>
              <a:r>
                <a:rPr lang="es-ES" sz="1600" dirty="0"/>
                <a:t>Zaragoza, España </a:t>
              </a:r>
            </a:p>
          </p:txBody>
        </p:sp>
      </p:grpSp>
      <p:sp>
        <p:nvSpPr>
          <p:cNvPr id="2" name="Date Placeholder 1"/>
          <p:cNvSpPr>
            <a:spLocks noGrp="1"/>
          </p:cNvSpPr>
          <p:nvPr>
            <p:ph type="dt" sz="half" idx="10"/>
          </p:nvPr>
        </p:nvSpPr>
        <p:spPr/>
        <p:txBody>
          <a:bodyPr/>
          <a:lstStyle/>
          <a:p>
            <a:r>
              <a:rPr lang="en-US"/>
              <a:t>07/Abril/2022</a:t>
            </a:r>
            <a:endParaRPr lang="en-US" dirty="0"/>
          </a:p>
        </p:txBody>
      </p:sp>
      <p:sp>
        <p:nvSpPr>
          <p:cNvPr id="3" name="Footer Placeholder 2"/>
          <p:cNvSpPr>
            <a:spLocks noGrp="1"/>
          </p:cNvSpPr>
          <p:nvPr>
            <p:ph type="ftr" sz="quarter" idx="11"/>
          </p:nvPr>
        </p:nvSpPr>
        <p:spPr/>
        <p:txBody>
          <a:bodyPr/>
          <a:lstStyle/>
          <a:p>
            <a:r>
              <a:rPr lang="en-US"/>
              <a:t>Ergonomia Sostenible / Sustainable Ergonomics</a:t>
            </a:r>
            <a:endParaRPr lang="en-US" dirty="0"/>
          </a:p>
        </p:txBody>
      </p:sp>
      <p:grpSp>
        <p:nvGrpSpPr>
          <p:cNvPr id="136" name="Group 37">
            <a:extLst>
              <a:ext uri="{FF2B5EF4-FFF2-40B4-BE49-F238E27FC236}">
                <a16:creationId xmlns:a16="http://schemas.microsoft.com/office/drawing/2014/main" id="{642476B2-F594-4456-9F09-42223E31A3F6}"/>
              </a:ext>
            </a:extLst>
          </p:cNvPr>
          <p:cNvGrpSpPr>
            <a:grpSpLocks noChangeAspect="1"/>
          </p:cNvGrpSpPr>
          <p:nvPr/>
        </p:nvGrpSpPr>
        <p:grpSpPr bwMode="auto">
          <a:xfrm>
            <a:off x="5248666" y="4803579"/>
            <a:ext cx="514214" cy="511861"/>
            <a:chOff x="6092" y="507"/>
            <a:chExt cx="1312" cy="1306"/>
          </a:xfrm>
          <a:solidFill>
            <a:schemeClr val="bg1"/>
          </a:solidFill>
        </p:grpSpPr>
        <p:sp>
          <p:nvSpPr>
            <p:cNvPr id="137" name="Freeform 38">
              <a:extLst>
                <a:ext uri="{FF2B5EF4-FFF2-40B4-BE49-F238E27FC236}">
                  <a16:creationId xmlns:a16="http://schemas.microsoft.com/office/drawing/2014/main" id="{DF6790C5-D2DD-4F4E-890C-DE3781EF8DEB}"/>
                </a:ext>
              </a:extLst>
            </p:cNvPr>
            <p:cNvSpPr>
              <a:spLocks/>
            </p:cNvSpPr>
            <p:nvPr/>
          </p:nvSpPr>
          <p:spPr bwMode="auto">
            <a:xfrm>
              <a:off x="6497" y="903"/>
              <a:ext cx="468" cy="471"/>
            </a:xfrm>
            <a:custGeom>
              <a:avLst/>
              <a:gdLst>
                <a:gd name="T0" fmla="*/ 18 w 249"/>
                <a:gd name="T1" fmla="*/ 166 h 251"/>
                <a:gd name="T2" fmla="*/ 0 w 249"/>
                <a:gd name="T3" fmla="*/ 166 h 251"/>
                <a:gd name="T4" fmla="*/ 0 w 249"/>
                <a:gd name="T5" fmla="*/ 132 h 251"/>
                <a:gd name="T6" fmla="*/ 12 w 249"/>
                <a:gd name="T7" fmla="*/ 132 h 251"/>
                <a:gd name="T8" fmla="*/ 12 w 249"/>
                <a:gd name="T9" fmla="*/ 124 h 251"/>
                <a:gd name="T10" fmla="*/ 12 w 249"/>
                <a:gd name="T11" fmla="*/ 115 h 251"/>
                <a:gd name="T12" fmla="*/ 0 w 249"/>
                <a:gd name="T13" fmla="*/ 115 h 251"/>
                <a:gd name="T14" fmla="*/ 0 w 249"/>
                <a:gd name="T15" fmla="*/ 82 h 251"/>
                <a:gd name="T16" fmla="*/ 19 w 249"/>
                <a:gd name="T17" fmla="*/ 82 h 251"/>
                <a:gd name="T18" fmla="*/ 144 w 249"/>
                <a:gd name="T19" fmla="*/ 0 h 251"/>
                <a:gd name="T20" fmla="*/ 249 w 249"/>
                <a:gd name="T21" fmla="*/ 65 h 251"/>
                <a:gd name="T22" fmla="*/ 195 w 249"/>
                <a:gd name="T23" fmla="*/ 90 h 251"/>
                <a:gd name="T24" fmla="*/ 143 w 249"/>
                <a:gd name="T25" fmla="*/ 55 h 251"/>
                <a:gd name="T26" fmla="*/ 88 w 249"/>
                <a:gd name="T27" fmla="*/ 82 h 251"/>
                <a:gd name="T28" fmla="*/ 165 w 249"/>
                <a:gd name="T29" fmla="*/ 83 h 251"/>
                <a:gd name="T30" fmla="*/ 165 w 249"/>
                <a:gd name="T31" fmla="*/ 116 h 251"/>
                <a:gd name="T32" fmla="*/ 76 w 249"/>
                <a:gd name="T33" fmla="*/ 116 h 251"/>
                <a:gd name="T34" fmla="*/ 76 w 249"/>
                <a:gd name="T35" fmla="*/ 125 h 251"/>
                <a:gd name="T36" fmla="*/ 76 w 249"/>
                <a:gd name="T37" fmla="*/ 133 h 251"/>
                <a:gd name="T38" fmla="*/ 165 w 249"/>
                <a:gd name="T39" fmla="*/ 133 h 251"/>
                <a:gd name="T40" fmla="*/ 165 w 249"/>
                <a:gd name="T41" fmla="*/ 167 h 251"/>
                <a:gd name="T42" fmla="*/ 87 w 249"/>
                <a:gd name="T43" fmla="*/ 166 h 251"/>
                <a:gd name="T44" fmla="*/ 143 w 249"/>
                <a:gd name="T45" fmla="*/ 195 h 251"/>
                <a:gd name="T46" fmla="*/ 195 w 249"/>
                <a:gd name="T47" fmla="*/ 160 h 251"/>
                <a:gd name="T48" fmla="*/ 248 w 249"/>
                <a:gd name="T49" fmla="*/ 186 h 251"/>
                <a:gd name="T50" fmla="*/ 142 w 249"/>
                <a:gd name="T51" fmla="*/ 250 h 251"/>
                <a:gd name="T52" fmla="*/ 18 w 249"/>
                <a:gd name="T53" fmla="*/ 16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9" h="251">
                  <a:moveTo>
                    <a:pt x="18" y="166"/>
                  </a:moveTo>
                  <a:cubicBezTo>
                    <a:pt x="0" y="166"/>
                    <a:pt x="0" y="166"/>
                    <a:pt x="0" y="166"/>
                  </a:cubicBezTo>
                  <a:cubicBezTo>
                    <a:pt x="0" y="132"/>
                    <a:pt x="0" y="132"/>
                    <a:pt x="0" y="132"/>
                  </a:cubicBezTo>
                  <a:cubicBezTo>
                    <a:pt x="12" y="132"/>
                    <a:pt x="12" y="132"/>
                    <a:pt x="12" y="132"/>
                  </a:cubicBezTo>
                  <a:cubicBezTo>
                    <a:pt x="12" y="124"/>
                    <a:pt x="12" y="124"/>
                    <a:pt x="12" y="124"/>
                  </a:cubicBezTo>
                  <a:cubicBezTo>
                    <a:pt x="12" y="122"/>
                    <a:pt x="12" y="118"/>
                    <a:pt x="12" y="115"/>
                  </a:cubicBezTo>
                  <a:cubicBezTo>
                    <a:pt x="0" y="115"/>
                    <a:pt x="0" y="115"/>
                    <a:pt x="0" y="115"/>
                  </a:cubicBezTo>
                  <a:cubicBezTo>
                    <a:pt x="0" y="82"/>
                    <a:pt x="0" y="82"/>
                    <a:pt x="0" y="82"/>
                  </a:cubicBezTo>
                  <a:cubicBezTo>
                    <a:pt x="19" y="82"/>
                    <a:pt x="19" y="82"/>
                    <a:pt x="19" y="82"/>
                  </a:cubicBezTo>
                  <a:cubicBezTo>
                    <a:pt x="36" y="31"/>
                    <a:pt x="84" y="0"/>
                    <a:pt x="144" y="0"/>
                  </a:cubicBezTo>
                  <a:cubicBezTo>
                    <a:pt x="202" y="0"/>
                    <a:pt x="233" y="33"/>
                    <a:pt x="249" y="65"/>
                  </a:cubicBezTo>
                  <a:cubicBezTo>
                    <a:pt x="195" y="90"/>
                    <a:pt x="195" y="90"/>
                    <a:pt x="195" y="90"/>
                  </a:cubicBezTo>
                  <a:cubicBezTo>
                    <a:pt x="187" y="71"/>
                    <a:pt x="167" y="55"/>
                    <a:pt x="143" y="55"/>
                  </a:cubicBezTo>
                  <a:cubicBezTo>
                    <a:pt x="120" y="55"/>
                    <a:pt x="100" y="65"/>
                    <a:pt x="88" y="82"/>
                  </a:cubicBezTo>
                  <a:cubicBezTo>
                    <a:pt x="165" y="83"/>
                    <a:pt x="165" y="83"/>
                    <a:pt x="165" y="83"/>
                  </a:cubicBezTo>
                  <a:cubicBezTo>
                    <a:pt x="165" y="116"/>
                    <a:pt x="165" y="116"/>
                    <a:pt x="165" y="116"/>
                  </a:cubicBezTo>
                  <a:cubicBezTo>
                    <a:pt x="76" y="116"/>
                    <a:pt x="76" y="116"/>
                    <a:pt x="76" y="116"/>
                  </a:cubicBezTo>
                  <a:cubicBezTo>
                    <a:pt x="76" y="119"/>
                    <a:pt x="76" y="122"/>
                    <a:pt x="76" y="125"/>
                  </a:cubicBezTo>
                  <a:cubicBezTo>
                    <a:pt x="75" y="128"/>
                    <a:pt x="75" y="130"/>
                    <a:pt x="76" y="133"/>
                  </a:cubicBezTo>
                  <a:cubicBezTo>
                    <a:pt x="165" y="133"/>
                    <a:pt x="165" y="133"/>
                    <a:pt x="165" y="133"/>
                  </a:cubicBezTo>
                  <a:cubicBezTo>
                    <a:pt x="165" y="167"/>
                    <a:pt x="165" y="167"/>
                    <a:pt x="165" y="167"/>
                  </a:cubicBezTo>
                  <a:cubicBezTo>
                    <a:pt x="87" y="166"/>
                    <a:pt x="87" y="166"/>
                    <a:pt x="87" y="166"/>
                  </a:cubicBezTo>
                  <a:cubicBezTo>
                    <a:pt x="99" y="184"/>
                    <a:pt x="119" y="195"/>
                    <a:pt x="143" y="195"/>
                  </a:cubicBezTo>
                  <a:cubicBezTo>
                    <a:pt x="166" y="195"/>
                    <a:pt x="187" y="179"/>
                    <a:pt x="195" y="160"/>
                  </a:cubicBezTo>
                  <a:cubicBezTo>
                    <a:pt x="248" y="186"/>
                    <a:pt x="248" y="186"/>
                    <a:pt x="248" y="186"/>
                  </a:cubicBezTo>
                  <a:cubicBezTo>
                    <a:pt x="233" y="217"/>
                    <a:pt x="201" y="251"/>
                    <a:pt x="142" y="250"/>
                  </a:cubicBezTo>
                  <a:cubicBezTo>
                    <a:pt x="83" y="250"/>
                    <a:pt x="35" y="217"/>
                    <a:pt x="18"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138" name="Freeform 39">
              <a:extLst>
                <a:ext uri="{FF2B5EF4-FFF2-40B4-BE49-F238E27FC236}">
                  <a16:creationId xmlns:a16="http://schemas.microsoft.com/office/drawing/2014/main" id="{606E3014-F11A-409D-9BBF-1D8C12DC85BC}"/>
                </a:ext>
              </a:extLst>
            </p:cNvPr>
            <p:cNvSpPr>
              <a:spLocks/>
            </p:cNvSpPr>
            <p:nvPr/>
          </p:nvSpPr>
          <p:spPr bwMode="auto">
            <a:xfrm>
              <a:off x="6269" y="507"/>
              <a:ext cx="1135" cy="850"/>
            </a:xfrm>
            <a:custGeom>
              <a:avLst/>
              <a:gdLst>
                <a:gd name="T0" fmla="*/ 559 w 603"/>
                <a:gd name="T1" fmla="*/ 316 h 453"/>
                <a:gd name="T2" fmla="*/ 547 w 603"/>
                <a:gd name="T3" fmla="*/ 306 h 453"/>
                <a:gd name="T4" fmla="*/ 384 w 603"/>
                <a:gd name="T5" fmla="*/ 68 h 453"/>
                <a:gd name="T6" fmla="*/ 3 w 603"/>
                <a:gd name="T7" fmla="*/ 176 h 453"/>
                <a:gd name="T8" fmla="*/ 4 w 603"/>
                <a:gd name="T9" fmla="*/ 189 h 453"/>
                <a:gd name="T10" fmla="*/ 41 w 603"/>
                <a:gd name="T11" fmla="*/ 227 h 453"/>
                <a:gd name="T12" fmla="*/ 358 w 603"/>
                <a:gd name="T13" fmla="*/ 120 h 453"/>
                <a:gd name="T14" fmla="*/ 489 w 603"/>
                <a:gd name="T15" fmla="*/ 311 h 453"/>
                <a:gd name="T16" fmla="*/ 479 w 603"/>
                <a:gd name="T17" fmla="*/ 323 h 453"/>
                <a:gd name="T18" fmla="*/ 443 w 603"/>
                <a:gd name="T19" fmla="*/ 327 h 453"/>
                <a:gd name="T20" fmla="*/ 435 w 603"/>
                <a:gd name="T21" fmla="*/ 344 h 453"/>
                <a:gd name="T22" fmla="*/ 520 w 603"/>
                <a:gd name="T23" fmla="*/ 447 h 453"/>
                <a:gd name="T24" fmla="*/ 538 w 603"/>
                <a:gd name="T25" fmla="*/ 445 h 453"/>
                <a:gd name="T26" fmla="*/ 599 w 603"/>
                <a:gd name="T27" fmla="*/ 329 h 453"/>
                <a:gd name="T28" fmla="*/ 589 w 603"/>
                <a:gd name="T29" fmla="*/ 313 h 453"/>
                <a:gd name="T30" fmla="*/ 559 w 603"/>
                <a:gd name="T31" fmla="*/ 316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3" h="453">
                  <a:moveTo>
                    <a:pt x="559" y="316"/>
                  </a:moveTo>
                  <a:cubicBezTo>
                    <a:pt x="553" y="316"/>
                    <a:pt x="547" y="312"/>
                    <a:pt x="547" y="306"/>
                  </a:cubicBezTo>
                  <a:cubicBezTo>
                    <a:pt x="538" y="204"/>
                    <a:pt x="476" y="113"/>
                    <a:pt x="384" y="68"/>
                  </a:cubicBezTo>
                  <a:cubicBezTo>
                    <a:pt x="247" y="0"/>
                    <a:pt x="82" y="49"/>
                    <a:pt x="3" y="176"/>
                  </a:cubicBezTo>
                  <a:cubicBezTo>
                    <a:pt x="0" y="180"/>
                    <a:pt x="1" y="186"/>
                    <a:pt x="4" y="189"/>
                  </a:cubicBezTo>
                  <a:cubicBezTo>
                    <a:pt x="15" y="201"/>
                    <a:pt x="40" y="228"/>
                    <a:pt x="41" y="227"/>
                  </a:cubicBezTo>
                  <a:cubicBezTo>
                    <a:pt x="99" y="110"/>
                    <a:pt x="241" y="62"/>
                    <a:pt x="358" y="120"/>
                  </a:cubicBezTo>
                  <a:cubicBezTo>
                    <a:pt x="432" y="156"/>
                    <a:pt x="482" y="229"/>
                    <a:pt x="489" y="311"/>
                  </a:cubicBezTo>
                  <a:cubicBezTo>
                    <a:pt x="490" y="317"/>
                    <a:pt x="485" y="322"/>
                    <a:pt x="479" y="323"/>
                  </a:cubicBezTo>
                  <a:cubicBezTo>
                    <a:pt x="443" y="327"/>
                    <a:pt x="443" y="327"/>
                    <a:pt x="443" y="327"/>
                  </a:cubicBezTo>
                  <a:cubicBezTo>
                    <a:pt x="434" y="328"/>
                    <a:pt x="430" y="338"/>
                    <a:pt x="435" y="344"/>
                  </a:cubicBezTo>
                  <a:cubicBezTo>
                    <a:pt x="520" y="447"/>
                    <a:pt x="520" y="447"/>
                    <a:pt x="520" y="447"/>
                  </a:cubicBezTo>
                  <a:cubicBezTo>
                    <a:pt x="525" y="453"/>
                    <a:pt x="534" y="452"/>
                    <a:pt x="538" y="445"/>
                  </a:cubicBezTo>
                  <a:cubicBezTo>
                    <a:pt x="599" y="329"/>
                    <a:pt x="599" y="329"/>
                    <a:pt x="599" y="329"/>
                  </a:cubicBezTo>
                  <a:cubicBezTo>
                    <a:pt x="603" y="321"/>
                    <a:pt x="597" y="312"/>
                    <a:pt x="589" y="313"/>
                  </a:cubicBezTo>
                  <a:lnTo>
                    <a:pt x="559" y="3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139" name="Freeform 40">
              <a:extLst>
                <a:ext uri="{FF2B5EF4-FFF2-40B4-BE49-F238E27FC236}">
                  <a16:creationId xmlns:a16="http://schemas.microsoft.com/office/drawing/2014/main" id="{3F9BCE49-3521-4512-9948-81692E9D8094}"/>
                </a:ext>
              </a:extLst>
            </p:cNvPr>
            <p:cNvSpPr>
              <a:spLocks/>
            </p:cNvSpPr>
            <p:nvPr/>
          </p:nvSpPr>
          <p:spPr bwMode="auto">
            <a:xfrm>
              <a:off x="6092" y="963"/>
              <a:ext cx="1137" cy="850"/>
            </a:xfrm>
            <a:custGeom>
              <a:avLst/>
              <a:gdLst>
                <a:gd name="T0" fmla="*/ 45 w 604"/>
                <a:gd name="T1" fmla="*/ 137 h 453"/>
                <a:gd name="T2" fmla="*/ 57 w 604"/>
                <a:gd name="T3" fmla="*/ 147 h 453"/>
                <a:gd name="T4" fmla="*/ 220 w 604"/>
                <a:gd name="T5" fmla="*/ 385 h 453"/>
                <a:gd name="T6" fmla="*/ 601 w 604"/>
                <a:gd name="T7" fmla="*/ 276 h 453"/>
                <a:gd name="T8" fmla="*/ 600 w 604"/>
                <a:gd name="T9" fmla="*/ 263 h 453"/>
                <a:gd name="T10" fmla="*/ 563 w 604"/>
                <a:gd name="T11" fmla="*/ 226 h 453"/>
                <a:gd name="T12" fmla="*/ 246 w 604"/>
                <a:gd name="T13" fmla="*/ 333 h 453"/>
                <a:gd name="T14" fmla="*/ 115 w 604"/>
                <a:gd name="T15" fmla="*/ 141 h 453"/>
                <a:gd name="T16" fmla="*/ 124 w 604"/>
                <a:gd name="T17" fmla="*/ 130 h 453"/>
                <a:gd name="T18" fmla="*/ 161 w 604"/>
                <a:gd name="T19" fmla="*/ 126 h 453"/>
                <a:gd name="T20" fmla="*/ 169 w 604"/>
                <a:gd name="T21" fmla="*/ 108 h 453"/>
                <a:gd name="T22" fmla="*/ 84 w 604"/>
                <a:gd name="T23" fmla="*/ 6 h 453"/>
                <a:gd name="T24" fmla="*/ 66 w 604"/>
                <a:gd name="T25" fmla="*/ 8 h 453"/>
                <a:gd name="T26" fmla="*/ 4 w 604"/>
                <a:gd name="T27" fmla="*/ 124 h 453"/>
                <a:gd name="T28" fmla="*/ 15 w 604"/>
                <a:gd name="T29" fmla="*/ 140 h 453"/>
                <a:gd name="T30" fmla="*/ 45 w 604"/>
                <a:gd name="T31" fmla="*/ 13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4" h="453">
                  <a:moveTo>
                    <a:pt x="45" y="137"/>
                  </a:moveTo>
                  <a:cubicBezTo>
                    <a:pt x="51" y="136"/>
                    <a:pt x="56" y="141"/>
                    <a:pt x="57" y="147"/>
                  </a:cubicBezTo>
                  <a:cubicBezTo>
                    <a:pt x="66" y="249"/>
                    <a:pt x="127" y="339"/>
                    <a:pt x="220" y="385"/>
                  </a:cubicBezTo>
                  <a:cubicBezTo>
                    <a:pt x="357" y="453"/>
                    <a:pt x="522" y="404"/>
                    <a:pt x="601" y="276"/>
                  </a:cubicBezTo>
                  <a:cubicBezTo>
                    <a:pt x="604" y="272"/>
                    <a:pt x="603" y="267"/>
                    <a:pt x="600" y="263"/>
                  </a:cubicBezTo>
                  <a:cubicBezTo>
                    <a:pt x="589" y="251"/>
                    <a:pt x="564" y="224"/>
                    <a:pt x="563" y="226"/>
                  </a:cubicBezTo>
                  <a:cubicBezTo>
                    <a:pt x="505" y="343"/>
                    <a:pt x="363" y="391"/>
                    <a:pt x="246" y="333"/>
                  </a:cubicBezTo>
                  <a:cubicBezTo>
                    <a:pt x="171" y="296"/>
                    <a:pt x="122" y="224"/>
                    <a:pt x="115" y="141"/>
                  </a:cubicBezTo>
                  <a:cubicBezTo>
                    <a:pt x="114" y="135"/>
                    <a:pt x="118" y="130"/>
                    <a:pt x="124" y="130"/>
                  </a:cubicBezTo>
                  <a:cubicBezTo>
                    <a:pt x="161" y="126"/>
                    <a:pt x="161" y="126"/>
                    <a:pt x="161" y="126"/>
                  </a:cubicBezTo>
                  <a:cubicBezTo>
                    <a:pt x="170" y="125"/>
                    <a:pt x="174" y="115"/>
                    <a:pt x="169" y="108"/>
                  </a:cubicBezTo>
                  <a:cubicBezTo>
                    <a:pt x="84" y="6"/>
                    <a:pt x="84" y="6"/>
                    <a:pt x="84" y="6"/>
                  </a:cubicBezTo>
                  <a:cubicBezTo>
                    <a:pt x="79" y="0"/>
                    <a:pt x="70" y="1"/>
                    <a:pt x="66" y="8"/>
                  </a:cubicBezTo>
                  <a:cubicBezTo>
                    <a:pt x="4" y="124"/>
                    <a:pt x="4" y="124"/>
                    <a:pt x="4" y="124"/>
                  </a:cubicBezTo>
                  <a:cubicBezTo>
                    <a:pt x="0" y="132"/>
                    <a:pt x="6" y="141"/>
                    <a:pt x="15" y="140"/>
                  </a:cubicBezTo>
                  <a:lnTo>
                    <a:pt x="45"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grpSp>
    </p:spTree>
    <p:custDataLst>
      <p:tags r:id="rId1"/>
    </p:custDataLst>
    <p:extLst>
      <p:ext uri="{BB962C8B-B14F-4D97-AF65-F5344CB8AC3E}">
        <p14:creationId xmlns:p14="http://schemas.microsoft.com/office/powerpoint/2010/main" val="198303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5ABDA-ECFF-4EC0-92EB-32DCA524826D}"/>
              </a:ext>
            </a:extLst>
          </p:cNvPr>
          <p:cNvSpPr>
            <a:spLocks noGrp="1"/>
          </p:cNvSpPr>
          <p:nvPr>
            <p:ph type="title"/>
          </p:nvPr>
        </p:nvSpPr>
        <p:spPr>
          <a:xfrm>
            <a:off x="1486693" y="337075"/>
            <a:ext cx="9218614" cy="525401"/>
          </a:xfrm>
        </p:spPr>
        <p:txBody>
          <a:bodyPr/>
          <a:lstStyle/>
          <a:p>
            <a:r>
              <a:rPr lang="es-ES" dirty="0"/>
              <a:t>Finalmente… juntos… dedicado a todos nuestros trabajadores y en especial a nuestros Safety </a:t>
            </a:r>
            <a:r>
              <a:rPr lang="es-ES" dirty="0" err="1"/>
              <a:t>Promoters</a:t>
            </a:r>
            <a:r>
              <a:rPr lang="es-ES" dirty="0"/>
              <a:t>.</a:t>
            </a:r>
            <a:endParaRPr lang="en-US" dirty="0"/>
          </a:p>
        </p:txBody>
      </p:sp>
      <p:pic>
        <p:nvPicPr>
          <p:cNvPr id="8" name="Content Placeholder 7">
            <a:extLst>
              <a:ext uri="{FF2B5EF4-FFF2-40B4-BE49-F238E27FC236}">
                <a16:creationId xmlns:a16="http://schemas.microsoft.com/office/drawing/2014/main" id="{C1E82634-E413-442E-813A-4BD934E97871}"/>
              </a:ext>
            </a:extLst>
          </p:cNvPr>
          <p:cNvPicPr>
            <a:picLocks noGrp="1" noChangeAspect="1"/>
          </p:cNvPicPr>
          <p:nvPr>
            <p:ph idx="1"/>
          </p:nvPr>
        </p:nvPicPr>
        <p:blipFill>
          <a:blip r:embed="rId2"/>
          <a:stretch>
            <a:fillRect/>
          </a:stretch>
        </p:blipFill>
        <p:spPr>
          <a:xfrm>
            <a:off x="1726799" y="1422401"/>
            <a:ext cx="8553344" cy="4406900"/>
          </a:xfrm>
        </p:spPr>
      </p:pic>
      <p:sp>
        <p:nvSpPr>
          <p:cNvPr id="4" name="Date Placeholder 3">
            <a:extLst>
              <a:ext uri="{FF2B5EF4-FFF2-40B4-BE49-F238E27FC236}">
                <a16:creationId xmlns:a16="http://schemas.microsoft.com/office/drawing/2014/main" id="{5AF8C65C-B189-4D7B-889D-F8E4CBEFD149}"/>
              </a:ext>
            </a:extLst>
          </p:cNvPr>
          <p:cNvSpPr>
            <a:spLocks noGrp="1"/>
          </p:cNvSpPr>
          <p:nvPr>
            <p:ph type="dt" sz="half" idx="10"/>
          </p:nvPr>
        </p:nvSpPr>
        <p:spPr/>
        <p:txBody>
          <a:bodyPr/>
          <a:lstStyle/>
          <a:p>
            <a:r>
              <a:rPr lang="en-US"/>
              <a:t>31 / Marzo / 2022</a:t>
            </a:r>
            <a:endParaRPr lang="en-US" dirty="0"/>
          </a:p>
        </p:txBody>
      </p:sp>
      <p:sp>
        <p:nvSpPr>
          <p:cNvPr id="5" name="Footer Placeholder 4">
            <a:extLst>
              <a:ext uri="{FF2B5EF4-FFF2-40B4-BE49-F238E27FC236}">
                <a16:creationId xmlns:a16="http://schemas.microsoft.com/office/drawing/2014/main" id="{87C416E7-E7F3-4C5C-9837-B3EE853F1BE4}"/>
              </a:ext>
            </a:extLst>
          </p:cNvPr>
          <p:cNvSpPr>
            <a:spLocks noGrp="1"/>
          </p:cNvSpPr>
          <p:nvPr>
            <p:ph type="ftr" sz="quarter" idx="11"/>
          </p:nvPr>
        </p:nvSpPr>
        <p:spPr/>
        <p:txBody>
          <a:bodyPr/>
          <a:lstStyle/>
          <a:p>
            <a:r>
              <a:rPr lang="es-ES"/>
              <a:t>Jornada INSST - ¿Cómo hacer qué?</a:t>
            </a:r>
            <a:endParaRPr lang="en-US" dirty="0"/>
          </a:p>
        </p:txBody>
      </p:sp>
      <p:sp>
        <p:nvSpPr>
          <p:cNvPr id="6" name="Slide Number Placeholder 5">
            <a:extLst>
              <a:ext uri="{FF2B5EF4-FFF2-40B4-BE49-F238E27FC236}">
                <a16:creationId xmlns:a16="http://schemas.microsoft.com/office/drawing/2014/main" id="{B4717B30-85B5-4480-961B-963A980ED0C5}"/>
              </a:ext>
            </a:extLst>
          </p:cNvPr>
          <p:cNvSpPr>
            <a:spLocks noGrp="1"/>
          </p:cNvSpPr>
          <p:nvPr>
            <p:ph type="sldNum" sz="quarter" idx="12"/>
          </p:nvPr>
        </p:nvSpPr>
        <p:spPr/>
        <p:txBody>
          <a:bodyPr/>
          <a:lstStyle/>
          <a:p>
            <a:fld id="{0FB90C2E-4A2E-4FB3-9E31-0E4408463F2B}" type="slidenum">
              <a:rPr lang="en-US" smtClean="0"/>
              <a:pPr/>
              <a:t>20</a:t>
            </a:fld>
            <a:endParaRPr lang="en-US" dirty="0"/>
          </a:p>
        </p:txBody>
      </p:sp>
    </p:spTree>
    <p:extLst>
      <p:ext uri="{BB962C8B-B14F-4D97-AF65-F5344CB8AC3E}">
        <p14:creationId xmlns:p14="http://schemas.microsoft.com/office/powerpoint/2010/main" val="183186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54E9F3-C897-4FF6-8770-3DFCDEFF5CB2}"/>
              </a:ext>
            </a:extLst>
          </p:cNvPr>
          <p:cNvSpPr>
            <a:spLocks noGrp="1"/>
          </p:cNvSpPr>
          <p:nvPr>
            <p:ph type="body" sz="quarter" idx="10"/>
          </p:nvPr>
        </p:nvSpPr>
        <p:spPr/>
        <p:txBody>
          <a:bodyPr/>
          <a:lstStyle/>
          <a:p>
            <a:endParaRPr lang="en-IN" dirty="0"/>
          </a:p>
        </p:txBody>
      </p:sp>
    </p:spTree>
    <p:custDataLst>
      <p:tags r:id="rId1"/>
    </p:custDataLst>
    <p:extLst>
      <p:ext uri="{BB962C8B-B14F-4D97-AF65-F5344CB8AC3E}">
        <p14:creationId xmlns:p14="http://schemas.microsoft.com/office/powerpoint/2010/main" val="95644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C6E946-70B7-4EF6-BF89-0BD2063706E8}"/>
              </a:ext>
            </a:extLst>
          </p:cNvPr>
          <p:cNvSpPr/>
          <p:nvPr/>
        </p:nvSpPr>
        <p:spPr bwMode="gray">
          <a:xfrm>
            <a:off x="0" y="0"/>
            <a:ext cx="12192000" cy="59608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a:p>
        </p:txBody>
      </p:sp>
      <p:sp>
        <p:nvSpPr>
          <p:cNvPr id="8" name="Title 7">
            <a:extLst>
              <a:ext uri="{FF2B5EF4-FFF2-40B4-BE49-F238E27FC236}">
                <a16:creationId xmlns:a16="http://schemas.microsoft.com/office/drawing/2014/main" id="{64342506-E4A2-408B-8DB6-70D1D573DC18}"/>
              </a:ext>
            </a:extLst>
          </p:cNvPr>
          <p:cNvSpPr>
            <a:spLocks noGrp="1"/>
          </p:cNvSpPr>
          <p:nvPr>
            <p:ph type="title"/>
          </p:nvPr>
        </p:nvSpPr>
        <p:spPr>
          <a:xfrm>
            <a:off x="514666" y="446012"/>
            <a:ext cx="4151847" cy="1901403"/>
          </a:xfrm>
        </p:spPr>
        <p:txBody>
          <a:bodyPr/>
          <a:lstStyle/>
          <a:p>
            <a:r>
              <a:rPr lang="en-US" dirty="0">
                <a:solidFill>
                  <a:schemeClr val="bg1"/>
                </a:solidFill>
              </a:rPr>
              <a:t>The house of the Competence Center of the Atlas Copco group for gen sets</a:t>
            </a:r>
          </a:p>
        </p:txBody>
      </p:sp>
      <p:sp>
        <p:nvSpPr>
          <p:cNvPr id="4" name="Date Placeholder 3">
            <a:extLst>
              <a:ext uri="{FF2B5EF4-FFF2-40B4-BE49-F238E27FC236}">
                <a16:creationId xmlns:a16="http://schemas.microsoft.com/office/drawing/2014/main" id="{B9629072-BFCD-47FA-9974-73F4593DC549}"/>
              </a:ext>
            </a:extLst>
          </p:cNvPr>
          <p:cNvSpPr>
            <a:spLocks noGrp="1"/>
          </p:cNvSpPr>
          <p:nvPr>
            <p:ph type="dt" sz="half" idx="10"/>
          </p:nvPr>
        </p:nvSpPr>
        <p:spPr/>
        <p:txBody>
          <a:bodyPr/>
          <a:lstStyle/>
          <a:p>
            <a:r>
              <a:rPr lang="en-US"/>
              <a:t>07/Abril/2022</a:t>
            </a:r>
            <a:endParaRPr lang="en-US" dirty="0"/>
          </a:p>
        </p:txBody>
      </p:sp>
      <p:sp>
        <p:nvSpPr>
          <p:cNvPr id="5" name="Footer Placeholder 4">
            <a:extLst>
              <a:ext uri="{FF2B5EF4-FFF2-40B4-BE49-F238E27FC236}">
                <a16:creationId xmlns:a16="http://schemas.microsoft.com/office/drawing/2014/main" id="{9B6B5AE8-2340-40C2-8B80-7A059A2CB048}"/>
              </a:ext>
            </a:extLst>
          </p:cNvPr>
          <p:cNvSpPr>
            <a:spLocks noGrp="1"/>
          </p:cNvSpPr>
          <p:nvPr>
            <p:ph type="ftr" sz="quarter" idx="11"/>
          </p:nvPr>
        </p:nvSpPr>
        <p:spPr/>
        <p:txBody>
          <a:bodyPr/>
          <a:lstStyle/>
          <a:p>
            <a:r>
              <a:rPr lang="es-ES"/>
              <a:t>Ergonomia Sostenible / Sustainable Ergonomics</a:t>
            </a:r>
            <a:endParaRPr lang="en-US" dirty="0"/>
          </a:p>
        </p:txBody>
      </p:sp>
      <p:pic>
        <p:nvPicPr>
          <p:cNvPr id="15" name="Picture 14">
            <a:extLst>
              <a:ext uri="{FF2B5EF4-FFF2-40B4-BE49-F238E27FC236}">
                <a16:creationId xmlns:a16="http://schemas.microsoft.com/office/drawing/2014/main" id="{193EB946-DEA0-484B-86FD-5B432AB76CD5}"/>
              </a:ext>
            </a:extLst>
          </p:cNvPr>
          <p:cNvPicPr>
            <a:picLocks noChangeAspect="1"/>
          </p:cNvPicPr>
          <p:nvPr/>
        </p:nvPicPr>
        <p:blipFill>
          <a:blip r:embed="rId4"/>
          <a:srcRect l="2278" r="1714" b="67606"/>
          <a:stretch>
            <a:fillRect/>
          </a:stretch>
        </p:blipFill>
        <p:spPr>
          <a:xfrm>
            <a:off x="2659340" y="4020910"/>
            <a:ext cx="9519273" cy="1939943"/>
          </a:xfrm>
          <a:custGeom>
            <a:avLst/>
            <a:gdLst>
              <a:gd name="connsiteX0" fmla="*/ 0 w 12192000"/>
              <a:gd name="connsiteY0" fmla="*/ 0 h 2484621"/>
              <a:gd name="connsiteX1" fmla="*/ 12192000 w 12192000"/>
              <a:gd name="connsiteY1" fmla="*/ 0 h 2484621"/>
              <a:gd name="connsiteX2" fmla="*/ 12192000 w 12192000"/>
              <a:gd name="connsiteY2" fmla="*/ 2484621 h 2484621"/>
              <a:gd name="connsiteX3" fmla="*/ 0 w 12192000"/>
              <a:gd name="connsiteY3" fmla="*/ 2484621 h 2484621"/>
            </a:gdLst>
            <a:ahLst/>
            <a:cxnLst>
              <a:cxn ang="0">
                <a:pos x="connsiteX0" y="connsiteY0"/>
              </a:cxn>
              <a:cxn ang="0">
                <a:pos x="connsiteX1" y="connsiteY1"/>
              </a:cxn>
              <a:cxn ang="0">
                <a:pos x="connsiteX2" y="connsiteY2"/>
              </a:cxn>
              <a:cxn ang="0">
                <a:pos x="connsiteX3" y="connsiteY3"/>
              </a:cxn>
            </a:cxnLst>
            <a:rect l="l" t="t" r="r" b="b"/>
            <a:pathLst>
              <a:path w="12192000" h="2484621">
                <a:moveTo>
                  <a:pt x="0" y="0"/>
                </a:moveTo>
                <a:lnTo>
                  <a:pt x="12192000" y="0"/>
                </a:lnTo>
                <a:lnTo>
                  <a:pt x="12192000" y="2484621"/>
                </a:lnTo>
                <a:lnTo>
                  <a:pt x="0" y="2484621"/>
                </a:lnTo>
                <a:close/>
              </a:path>
            </a:pathLst>
          </a:custGeom>
        </p:spPr>
      </p:pic>
      <p:sp>
        <p:nvSpPr>
          <p:cNvPr id="13" name="Freeform: Shape 12">
            <a:extLst>
              <a:ext uri="{FF2B5EF4-FFF2-40B4-BE49-F238E27FC236}">
                <a16:creationId xmlns:a16="http://schemas.microsoft.com/office/drawing/2014/main" id="{7D7C7385-0D26-4B80-9083-F618C28D80BF}"/>
              </a:ext>
            </a:extLst>
          </p:cNvPr>
          <p:cNvSpPr/>
          <p:nvPr/>
        </p:nvSpPr>
        <p:spPr bwMode="gray">
          <a:xfrm>
            <a:off x="4526943" y="-29029"/>
            <a:ext cx="7514341" cy="4991865"/>
          </a:xfrm>
          <a:custGeom>
            <a:avLst/>
            <a:gdLst>
              <a:gd name="connsiteX0" fmla="*/ 0 w 8427145"/>
              <a:gd name="connsiteY0" fmla="*/ 0 h 4914417"/>
              <a:gd name="connsiteX1" fmla="*/ 8427145 w 8427145"/>
              <a:gd name="connsiteY1" fmla="*/ 0 h 4914417"/>
              <a:gd name="connsiteX2" fmla="*/ 8427145 w 8427145"/>
              <a:gd name="connsiteY2" fmla="*/ 3718213 h 4914417"/>
              <a:gd name="connsiteX3" fmla="*/ 8400684 w 8427145"/>
              <a:gd name="connsiteY3" fmla="*/ 3741135 h 4914417"/>
              <a:gd name="connsiteX4" fmla="*/ 5132402 w 8427145"/>
              <a:gd name="connsiteY4" fmla="*/ 4914417 h 4914417"/>
              <a:gd name="connsiteX5" fmla="*/ 1031 w 8427145"/>
              <a:gd name="connsiteY5" fmla="*/ 40764 h 491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27145" h="4914417">
                <a:moveTo>
                  <a:pt x="0" y="0"/>
                </a:moveTo>
                <a:lnTo>
                  <a:pt x="8427145" y="0"/>
                </a:lnTo>
                <a:lnTo>
                  <a:pt x="8427145" y="3718213"/>
                </a:lnTo>
                <a:lnTo>
                  <a:pt x="8400684" y="3741135"/>
                </a:lnTo>
                <a:cubicBezTo>
                  <a:pt x="7512524" y="4474109"/>
                  <a:pt x="6373883" y="4914417"/>
                  <a:pt x="5132402" y="4914417"/>
                </a:cubicBezTo>
                <a:cubicBezTo>
                  <a:pt x="2383409" y="4914417"/>
                  <a:pt x="138644" y="2755559"/>
                  <a:pt x="1031" y="4076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a:p>
        </p:txBody>
      </p:sp>
      <p:sp>
        <p:nvSpPr>
          <p:cNvPr id="12" name="Freeform: Shape 11">
            <a:extLst>
              <a:ext uri="{FF2B5EF4-FFF2-40B4-BE49-F238E27FC236}">
                <a16:creationId xmlns:a16="http://schemas.microsoft.com/office/drawing/2014/main" id="{5C136141-4550-47B8-A4F6-0CE83649C48C}"/>
              </a:ext>
            </a:extLst>
          </p:cNvPr>
          <p:cNvSpPr/>
          <p:nvPr/>
        </p:nvSpPr>
        <p:spPr bwMode="gray">
          <a:xfrm>
            <a:off x="4672086" y="-29029"/>
            <a:ext cx="7514341" cy="5021351"/>
          </a:xfrm>
          <a:custGeom>
            <a:avLst/>
            <a:gdLst>
              <a:gd name="connsiteX0" fmla="*/ 0 w 8427145"/>
              <a:gd name="connsiteY0" fmla="*/ 0 h 4914417"/>
              <a:gd name="connsiteX1" fmla="*/ 8427145 w 8427145"/>
              <a:gd name="connsiteY1" fmla="*/ 0 h 4914417"/>
              <a:gd name="connsiteX2" fmla="*/ 8427145 w 8427145"/>
              <a:gd name="connsiteY2" fmla="*/ 3718213 h 4914417"/>
              <a:gd name="connsiteX3" fmla="*/ 8400684 w 8427145"/>
              <a:gd name="connsiteY3" fmla="*/ 3741135 h 4914417"/>
              <a:gd name="connsiteX4" fmla="*/ 5132402 w 8427145"/>
              <a:gd name="connsiteY4" fmla="*/ 4914417 h 4914417"/>
              <a:gd name="connsiteX5" fmla="*/ 1031 w 8427145"/>
              <a:gd name="connsiteY5" fmla="*/ 40764 h 491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27145" h="4914417">
                <a:moveTo>
                  <a:pt x="0" y="0"/>
                </a:moveTo>
                <a:lnTo>
                  <a:pt x="8427145" y="0"/>
                </a:lnTo>
                <a:lnTo>
                  <a:pt x="8427145" y="3718213"/>
                </a:lnTo>
                <a:lnTo>
                  <a:pt x="8400684" y="3741135"/>
                </a:lnTo>
                <a:cubicBezTo>
                  <a:pt x="7512524" y="4474109"/>
                  <a:pt x="6373883" y="4914417"/>
                  <a:pt x="5132402" y="4914417"/>
                </a:cubicBezTo>
                <a:cubicBezTo>
                  <a:pt x="2383409" y="4914417"/>
                  <a:pt x="138644" y="2755559"/>
                  <a:pt x="1031" y="407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a:p>
        </p:txBody>
      </p:sp>
      <p:sp>
        <p:nvSpPr>
          <p:cNvPr id="17" name="Content Placeholder 18">
            <a:extLst>
              <a:ext uri="{FF2B5EF4-FFF2-40B4-BE49-F238E27FC236}">
                <a16:creationId xmlns:a16="http://schemas.microsoft.com/office/drawing/2014/main" id="{AD487AE1-7BBE-4EF9-8BC9-5A6A5A0CB001}"/>
              </a:ext>
            </a:extLst>
          </p:cNvPr>
          <p:cNvSpPr>
            <a:spLocks noGrp="1"/>
          </p:cNvSpPr>
          <p:nvPr>
            <p:ph idx="4294967295"/>
          </p:nvPr>
        </p:nvSpPr>
        <p:spPr>
          <a:xfrm>
            <a:off x="517568" y="2508341"/>
            <a:ext cx="4448124" cy="3466624"/>
          </a:xfrm>
        </p:spPr>
        <p:txBody>
          <a:bodyPr/>
          <a:lstStyle/>
          <a:p>
            <a:pPr marL="0" indent="0">
              <a:buNone/>
            </a:pPr>
            <a:r>
              <a:rPr lang="en-US" sz="2000" i="1" dirty="0">
                <a:solidFill>
                  <a:schemeClr val="bg1"/>
                </a:solidFill>
              </a:rPr>
              <a:t>           At Grupos Electrógenos Europa we have been turning our client needs and expectations regarding power into solutions since 1989. By listening to our customers and knowing their needs, we deliver value and innovate with the future in mind. </a:t>
            </a:r>
          </a:p>
        </p:txBody>
      </p:sp>
      <p:sp>
        <p:nvSpPr>
          <p:cNvPr id="18" name="Freeform 14"/>
          <p:cNvSpPr>
            <a:spLocks/>
          </p:cNvSpPr>
          <p:nvPr/>
        </p:nvSpPr>
        <p:spPr bwMode="auto">
          <a:xfrm>
            <a:off x="797791" y="2474267"/>
            <a:ext cx="203035" cy="345735"/>
          </a:xfrm>
          <a:custGeom>
            <a:avLst/>
            <a:gdLst>
              <a:gd name="T0" fmla="*/ 68 w 110"/>
              <a:gd name="T1" fmla="*/ 0 h 190"/>
              <a:gd name="T2" fmla="*/ 68 w 110"/>
              <a:gd name="T3" fmla="*/ 82 h 190"/>
              <a:gd name="T4" fmla="*/ 110 w 110"/>
              <a:gd name="T5" fmla="*/ 82 h 190"/>
              <a:gd name="T6" fmla="*/ 110 w 110"/>
              <a:gd name="T7" fmla="*/ 190 h 190"/>
              <a:gd name="T8" fmla="*/ 30 w 110"/>
              <a:gd name="T9" fmla="*/ 190 h 190"/>
              <a:gd name="T10" fmla="*/ 68 w 110"/>
              <a:gd name="T11" fmla="*/ 0 h 190"/>
            </a:gdLst>
            <a:ahLst/>
            <a:cxnLst>
              <a:cxn ang="0">
                <a:pos x="T0" y="T1"/>
              </a:cxn>
              <a:cxn ang="0">
                <a:pos x="T2" y="T3"/>
              </a:cxn>
              <a:cxn ang="0">
                <a:pos x="T4" y="T5"/>
              </a:cxn>
              <a:cxn ang="0">
                <a:pos x="T6" y="T7"/>
              </a:cxn>
              <a:cxn ang="0">
                <a:pos x="T8" y="T9"/>
              </a:cxn>
              <a:cxn ang="0">
                <a:pos x="T10" y="T11"/>
              </a:cxn>
            </a:cxnLst>
            <a:rect l="0" t="0" r="r" b="b"/>
            <a:pathLst>
              <a:path w="110" h="190">
                <a:moveTo>
                  <a:pt x="68" y="0"/>
                </a:moveTo>
                <a:cubicBezTo>
                  <a:pt x="68" y="82"/>
                  <a:pt x="68" y="82"/>
                  <a:pt x="68" y="82"/>
                </a:cubicBezTo>
                <a:cubicBezTo>
                  <a:pt x="110" y="82"/>
                  <a:pt x="110" y="82"/>
                  <a:pt x="110" y="82"/>
                </a:cubicBezTo>
                <a:cubicBezTo>
                  <a:pt x="110" y="190"/>
                  <a:pt x="110" y="190"/>
                  <a:pt x="110" y="190"/>
                </a:cubicBezTo>
                <a:cubicBezTo>
                  <a:pt x="30" y="190"/>
                  <a:pt x="30" y="190"/>
                  <a:pt x="30" y="190"/>
                </a:cubicBezTo>
                <a:cubicBezTo>
                  <a:pt x="30" y="190"/>
                  <a:pt x="0" y="44"/>
                  <a:pt x="6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p>
        </p:txBody>
      </p:sp>
      <p:sp>
        <p:nvSpPr>
          <p:cNvPr id="19" name="Freeform 14"/>
          <p:cNvSpPr>
            <a:spLocks/>
          </p:cNvSpPr>
          <p:nvPr/>
        </p:nvSpPr>
        <p:spPr bwMode="auto">
          <a:xfrm>
            <a:off x="567828" y="2474267"/>
            <a:ext cx="203035" cy="345735"/>
          </a:xfrm>
          <a:custGeom>
            <a:avLst/>
            <a:gdLst>
              <a:gd name="T0" fmla="*/ 68 w 110"/>
              <a:gd name="T1" fmla="*/ 0 h 190"/>
              <a:gd name="T2" fmla="*/ 68 w 110"/>
              <a:gd name="T3" fmla="*/ 82 h 190"/>
              <a:gd name="T4" fmla="*/ 110 w 110"/>
              <a:gd name="T5" fmla="*/ 82 h 190"/>
              <a:gd name="T6" fmla="*/ 110 w 110"/>
              <a:gd name="T7" fmla="*/ 190 h 190"/>
              <a:gd name="T8" fmla="*/ 30 w 110"/>
              <a:gd name="T9" fmla="*/ 190 h 190"/>
              <a:gd name="T10" fmla="*/ 68 w 110"/>
              <a:gd name="T11" fmla="*/ 0 h 190"/>
            </a:gdLst>
            <a:ahLst/>
            <a:cxnLst>
              <a:cxn ang="0">
                <a:pos x="T0" y="T1"/>
              </a:cxn>
              <a:cxn ang="0">
                <a:pos x="T2" y="T3"/>
              </a:cxn>
              <a:cxn ang="0">
                <a:pos x="T4" y="T5"/>
              </a:cxn>
              <a:cxn ang="0">
                <a:pos x="T6" y="T7"/>
              </a:cxn>
              <a:cxn ang="0">
                <a:pos x="T8" y="T9"/>
              </a:cxn>
              <a:cxn ang="0">
                <a:pos x="T10" y="T11"/>
              </a:cxn>
            </a:cxnLst>
            <a:rect l="0" t="0" r="r" b="b"/>
            <a:pathLst>
              <a:path w="110" h="190">
                <a:moveTo>
                  <a:pt x="68" y="0"/>
                </a:moveTo>
                <a:cubicBezTo>
                  <a:pt x="68" y="82"/>
                  <a:pt x="68" y="82"/>
                  <a:pt x="68" y="82"/>
                </a:cubicBezTo>
                <a:cubicBezTo>
                  <a:pt x="110" y="82"/>
                  <a:pt x="110" y="82"/>
                  <a:pt x="110" y="82"/>
                </a:cubicBezTo>
                <a:cubicBezTo>
                  <a:pt x="110" y="190"/>
                  <a:pt x="110" y="190"/>
                  <a:pt x="110" y="190"/>
                </a:cubicBezTo>
                <a:cubicBezTo>
                  <a:pt x="30" y="190"/>
                  <a:pt x="30" y="190"/>
                  <a:pt x="30" y="190"/>
                </a:cubicBezTo>
                <a:cubicBezTo>
                  <a:pt x="30" y="190"/>
                  <a:pt x="0" y="44"/>
                  <a:pt x="6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p>
        </p:txBody>
      </p:sp>
      <p:sp>
        <p:nvSpPr>
          <p:cNvPr id="20" name="Freeform 14"/>
          <p:cNvSpPr>
            <a:spLocks/>
          </p:cNvSpPr>
          <p:nvPr/>
        </p:nvSpPr>
        <p:spPr bwMode="auto">
          <a:xfrm rot="10800000">
            <a:off x="2432751" y="4478314"/>
            <a:ext cx="203035" cy="345735"/>
          </a:xfrm>
          <a:custGeom>
            <a:avLst/>
            <a:gdLst>
              <a:gd name="T0" fmla="*/ 68 w 110"/>
              <a:gd name="T1" fmla="*/ 0 h 190"/>
              <a:gd name="T2" fmla="*/ 68 w 110"/>
              <a:gd name="T3" fmla="*/ 82 h 190"/>
              <a:gd name="T4" fmla="*/ 110 w 110"/>
              <a:gd name="T5" fmla="*/ 82 h 190"/>
              <a:gd name="T6" fmla="*/ 110 w 110"/>
              <a:gd name="T7" fmla="*/ 190 h 190"/>
              <a:gd name="T8" fmla="*/ 30 w 110"/>
              <a:gd name="T9" fmla="*/ 190 h 190"/>
              <a:gd name="T10" fmla="*/ 68 w 110"/>
              <a:gd name="T11" fmla="*/ 0 h 190"/>
            </a:gdLst>
            <a:ahLst/>
            <a:cxnLst>
              <a:cxn ang="0">
                <a:pos x="T0" y="T1"/>
              </a:cxn>
              <a:cxn ang="0">
                <a:pos x="T2" y="T3"/>
              </a:cxn>
              <a:cxn ang="0">
                <a:pos x="T4" y="T5"/>
              </a:cxn>
              <a:cxn ang="0">
                <a:pos x="T6" y="T7"/>
              </a:cxn>
              <a:cxn ang="0">
                <a:pos x="T8" y="T9"/>
              </a:cxn>
              <a:cxn ang="0">
                <a:pos x="T10" y="T11"/>
              </a:cxn>
            </a:cxnLst>
            <a:rect l="0" t="0" r="r" b="b"/>
            <a:pathLst>
              <a:path w="110" h="190">
                <a:moveTo>
                  <a:pt x="68" y="0"/>
                </a:moveTo>
                <a:cubicBezTo>
                  <a:pt x="68" y="82"/>
                  <a:pt x="68" y="82"/>
                  <a:pt x="68" y="82"/>
                </a:cubicBezTo>
                <a:cubicBezTo>
                  <a:pt x="110" y="82"/>
                  <a:pt x="110" y="82"/>
                  <a:pt x="110" y="82"/>
                </a:cubicBezTo>
                <a:cubicBezTo>
                  <a:pt x="110" y="190"/>
                  <a:pt x="110" y="190"/>
                  <a:pt x="110" y="190"/>
                </a:cubicBezTo>
                <a:cubicBezTo>
                  <a:pt x="30" y="190"/>
                  <a:pt x="30" y="190"/>
                  <a:pt x="30" y="190"/>
                </a:cubicBezTo>
                <a:cubicBezTo>
                  <a:pt x="30" y="190"/>
                  <a:pt x="0" y="44"/>
                  <a:pt x="6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p>
        </p:txBody>
      </p:sp>
      <p:sp>
        <p:nvSpPr>
          <p:cNvPr id="21" name="Freeform 14"/>
          <p:cNvSpPr>
            <a:spLocks/>
          </p:cNvSpPr>
          <p:nvPr/>
        </p:nvSpPr>
        <p:spPr bwMode="auto">
          <a:xfrm rot="10800000">
            <a:off x="2202788" y="4478314"/>
            <a:ext cx="203035" cy="345735"/>
          </a:xfrm>
          <a:custGeom>
            <a:avLst/>
            <a:gdLst>
              <a:gd name="T0" fmla="*/ 68 w 110"/>
              <a:gd name="T1" fmla="*/ 0 h 190"/>
              <a:gd name="T2" fmla="*/ 68 w 110"/>
              <a:gd name="T3" fmla="*/ 82 h 190"/>
              <a:gd name="T4" fmla="*/ 110 w 110"/>
              <a:gd name="T5" fmla="*/ 82 h 190"/>
              <a:gd name="T6" fmla="*/ 110 w 110"/>
              <a:gd name="T7" fmla="*/ 190 h 190"/>
              <a:gd name="T8" fmla="*/ 30 w 110"/>
              <a:gd name="T9" fmla="*/ 190 h 190"/>
              <a:gd name="T10" fmla="*/ 68 w 110"/>
              <a:gd name="T11" fmla="*/ 0 h 190"/>
            </a:gdLst>
            <a:ahLst/>
            <a:cxnLst>
              <a:cxn ang="0">
                <a:pos x="T0" y="T1"/>
              </a:cxn>
              <a:cxn ang="0">
                <a:pos x="T2" y="T3"/>
              </a:cxn>
              <a:cxn ang="0">
                <a:pos x="T4" y="T5"/>
              </a:cxn>
              <a:cxn ang="0">
                <a:pos x="T6" y="T7"/>
              </a:cxn>
              <a:cxn ang="0">
                <a:pos x="T8" y="T9"/>
              </a:cxn>
              <a:cxn ang="0">
                <a:pos x="T10" y="T11"/>
              </a:cxn>
            </a:cxnLst>
            <a:rect l="0" t="0" r="r" b="b"/>
            <a:pathLst>
              <a:path w="110" h="190">
                <a:moveTo>
                  <a:pt x="68" y="0"/>
                </a:moveTo>
                <a:cubicBezTo>
                  <a:pt x="68" y="82"/>
                  <a:pt x="68" y="82"/>
                  <a:pt x="68" y="82"/>
                </a:cubicBezTo>
                <a:cubicBezTo>
                  <a:pt x="110" y="82"/>
                  <a:pt x="110" y="82"/>
                  <a:pt x="110" y="82"/>
                </a:cubicBezTo>
                <a:cubicBezTo>
                  <a:pt x="110" y="190"/>
                  <a:pt x="110" y="190"/>
                  <a:pt x="110" y="190"/>
                </a:cubicBezTo>
                <a:cubicBezTo>
                  <a:pt x="30" y="190"/>
                  <a:pt x="30" y="190"/>
                  <a:pt x="30" y="190"/>
                </a:cubicBezTo>
                <a:cubicBezTo>
                  <a:pt x="30" y="190"/>
                  <a:pt x="0" y="44"/>
                  <a:pt x="6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dirty="0"/>
          </a:p>
        </p:txBody>
      </p:sp>
      <p:pic>
        <p:nvPicPr>
          <p:cNvPr id="57" name="Picture 56">
            <a:extLst>
              <a:ext uri="{FF2B5EF4-FFF2-40B4-BE49-F238E27FC236}">
                <a16:creationId xmlns:a16="http://schemas.microsoft.com/office/drawing/2014/main" id="{F0B0CD15-B908-4647-A4A4-044D298D23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9256" y="3991169"/>
            <a:ext cx="2315192" cy="631417"/>
          </a:xfrm>
          <a:prstGeom prst="rect">
            <a:avLst/>
          </a:prstGeom>
        </p:spPr>
      </p:pic>
      <p:pic>
        <p:nvPicPr>
          <p:cNvPr id="71" name="Picture 70">
            <a:extLst>
              <a:ext uri="{FF2B5EF4-FFF2-40B4-BE49-F238E27FC236}">
                <a16:creationId xmlns:a16="http://schemas.microsoft.com/office/drawing/2014/main" id="{F3CA5FD9-0F1A-47CF-8F2B-91CD349CA862}"/>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441097" y="2407696"/>
            <a:ext cx="1335107" cy="968531"/>
          </a:xfrm>
          <a:prstGeom prst="rect">
            <a:avLst/>
          </a:prstGeom>
        </p:spPr>
      </p:pic>
      <p:pic>
        <p:nvPicPr>
          <p:cNvPr id="91" name="Picture 90">
            <a:extLst>
              <a:ext uri="{FF2B5EF4-FFF2-40B4-BE49-F238E27FC236}">
                <a16:creationId xmlns:a16="http://schemas.microsoft.com/office/drawing/2014/main" id="{B36BCBBD-0CAC-40B2-8D0C-B80E6E1B10FD}"/>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505260" y="353271"/>
            <a:ext cx="2462995" cy="1173977"/>
          </a:xfrm>
          <a:prstGeom prst="rect">
            <a:avLst/>
          </a:prstGeom>
        </p:spPr>
      </p:pic>
      <p:pic>
        <p:nvPicPr>
          <p:cNvPr id="84" name="Picture 83"/>
          <p:cNvPicPr>
            <a:picLocks noChangeAspect="1"/>
          </p:cNvPicPr>
          <p:nvPr/>
        </p:nvPicPr>
        <p:blipFill>
          <a:blip r:embed="rId8"/>
          <a:stretch>
            <a:fillRect/>
          </a:stretch>
        </p:blipFill>
        <p:spPr>
          <a:xfrm>
            <a:off x="10112357" y="2000854"/>
            <a:ext cx="1664791" cy="17437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2" name="Picture 91"/>
          <p:cNvPicPr>
            <a:picLocks noChangeAspect="1"/>
          </p:cNvPicPr>
          <p:nvPr/>
        </p:nvPicPr>
        <p:blipFill>
          <a:blip r:embed="rId9"/>
          <a:stretch>
            <a:fillRect/>
          </a:stretch>
        </p:blipFill>
        <p:spPr>
          <a:xfrm>
            <a:off x="8092817" y="2032636"/>
            <a:ext cx="1856115" cy="17417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3" name="Picture 92"/>
          <p:cNvPicPr>
            <a:picLocks noChangeAspect="1"/>
          </p:cNvPicPr>
          <p:nvPr/>
        </p:nvPicPr>
        <p:blipFill>
          <a:blip r:embed="rId10"/>
          <a:stretch>
            <a:fillRect/>
          </a:stretch>
        </p:blipFill>
        <p:spPr>
          <a:xfrm>
            <a:off x="5244626" y="186525"/>
            <a:ext cx="2154630" cy="17407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4" name="Picture 93"/>
          <p:cNvPicPr>
            <a:picLocks noChangeAspect="1"/>
          </p:cNvPicPr>
          <p:nvPr/>
        </p:nvPicPr>
        <p:blipFill>
          <a:blip r:embed="rId11"/>
          <a:stretch>
            <a:fillRect/>
          </a:stretch>
        </p:blipFill>
        <p:spPr>
          <a:xfrm>
            <a:off x="7479599" y="173230"/>
            <a:ext cx="1681143" cy="17540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55067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7">
            <a:extLst>
              <a:ext uri="{FF2B5EF4-FFF2-40B4-BE49-F238E27FC236}">
                <a16:creationId xmlns:a16="http://schemas.microsoft.com/office/drawing/2014/main" id="{E961F858-5346-47EA-B1FC-4974D3A5DFBE}"/>
              </a:ext>
            </a:extLst>
          </p:cNvPr>
          <p:cNvSpPr>
            <a:spLocks noGrp="1"/>
          </p:cNvSpPr>
          <p:nvPr>
            <p:ph idx="1"/>
          </p:nvPr>
        </p:nvSpPr>
        <p:spPr>
          <a:xfrm>
            <a:off x="632565" y="1114425"/>
            <a:ext cx="2659707" cy="4316400"/>
          </a:xfrm>
        </p:spPr>
        <p:txBody>
          <a:bodyPr/>
          <a:lstStyle/>
          <a:p>
            <a:endParaRPr lang="en-US" dirty="0"/>
          </a:p>
        </p:txBody>
      </p:sp>
      <p:sp>
        <p:nvSpPr>
          <p:cNvPr id="4" name="Marcador de fecha 3">
            <a:extLst>
              <a:ext uri="{FF2B5EF4-FFF2-40B4-BE49-F238E27FC236}">
                <a16:creationId xmlns:a16="http://schemas.microsoft.com/office/drawing/2014/main" id="{11EA9275-D925-428A-995F-B44168B23BD0}"/>
              </a:ext>
            </a:extLst>
          </p:cNvPr>
          <p:cNvSpPr>
            <a:spLocks noGrp="1"/>
          </p:cNvSpPr>
          <p:nvPr>
            <p:ph type="dt" sz="half" idx="19"/>
          </p:nvPr>
        </p:nvSpPr>
        <p:spPr/>
        <p:txBody>
          <a:bodyPr/>
          <a:lstStyle/>
          <a:p>
            <a:r>
              <a:rPr lang="en-US"/>
              <a:t>07/Abril/2022</a:t>
            </a:r>
            <a:endParaRPr lang="en-US" dirty="0"/>
          </a:p>
        </p:txBody>
      </p:sp>
      <p:sp>
        <p:nvSpPr>
          <p:cNvPr id="5" name="Marcador de pie de página 4">
            <a:extLst>
              <a:ext uri="{FF2B5EF4-FFF2-40B4-BE49-F238E27FC236}">
                <a16:creationId xmlns:a16="http://schemas.microsoft.com/office/drawing/2014/main" id="{513E044F-35D3-4DCF-BE09-1E11D0FE60F4}"/>
              </a:ext>
            </a:extLst>
          </p:cNvPr>
          <p:cNvSpPr>
            <a:spLocks noGrp="1"/>
          </p:cNvSpPr>
          <p:nvPr>
            <p:ph type="ftr" sz="quarter" idx="20"/>
          </p:nvPr>
        </p:nvSpPr>
        <p:spPr/>
        <p:txBody>
          <a:bodyPr/>
          <a:lstStyle/>
          <a:p>
            <a:r>
              <a:rPr lang="es-ES"/>
              <a:t>Ergonomia Sostenible / Sustainable Ergonomics</a:t>
            </a:r>
            <a:endParaRPr lang="en-US" dirty="0"/>
          </a:p>
        </p:txBody>
      </p:sp>
      <p:pic>
        <p:nvPicPr>
          <p:cNvPr id="13" name="Picture Placeholder 26">
            <a:extLst>
              <a:ext uri="{FF2B5EF4-FFF2-40B4-BE49-F238E27FC236}">
                <a16:creationId xmlns:a16="http://schemas.microsoft.com/office/drawing/2014/main" id="{3C2BA8A6-C154-499E-925D-28DE16A1CBE2}"/>
              </a:ext>
            </a:extLst>
          </p:cNvPr>
          <p:cNvPicPr>
            <a:picLocks noGrp="1" noChangeAspect="1"/>
          </p:cNvPicPr>
          <p:nvPr>
            <p:ph sz="quarter" idx="17"/>
          </p:nvPr>
        </p:nvPicPr>
        <p:blipFill rotWithShape="1">
          <a:blip r:embed="rId3">
            <a:extLst>
              <a:ext uri="{28A0092B-C50C-407E-A947-70E740481C1C}">
                <a14:useLocalDpi xmlns:a14="http://schemas.microsoft.com/office/drawing/2010/main" val="0"/>
              </a:ext>
            </a:extLst>
          </a:blip>
          <a:srcRect l="29845" t="377" r="3607" b="-377"/>
          <a:stretch/>
        </p:blipFill>
        <p:spPr>
          <a:xfrm>
            <a:off x="6073024" y="1001009"/>
            <a:ext cx="2746842" cy="4448865"/>
          </a:xfrm>
        </p:spPr>
      </p:pic>
      <p:pic>
        <p:nvPicPr>
          <p:cNvPr id="14" name="Picture Placeholder 2">
            <a:extLst>
              <a:ext uri="{FF2B5EF4-FFF2-40B4-BE49-F238E27FC236}">
                <a16:creationId xmlns:a16="http://schemas.microsoft.com/office/drawing/2014/main" id="{99EB32D2-9A3B-4922-BB5E-6E22421DCE06}"/>
              </a:ext>
            </a:extLst>
          </p:cNvPr>
          <p:cNvPicPr>
            <a:picLocks noGrp="1" noChangeAspect="1"/>
          </p:cNvPicPr>
          <p:nvPr>
            <p:ph sz="quarter" idx="18"/>
          </p:nvPr>
        </p:nvPicPr>
        <p:blipFill rotWithShape="1">
          <a:blip r:embed="rId4">
            <a:extLst>
              <a:ext uri="{28A0092B-C50C-407E-A947-70E740481C1C}">
                <a14:useLocalDpi xmlns:a14="http://schemas.microsoft.com/office/drawing/2010/main" val="0"/>
              </a:ext>
            </a:extLst>
          </a:blip>
          <a:srcRect l="5486" t="-9755" r="-5486" b="366"/>
          <a:stretch/>
        </p:blipFill>
        <p:spPr>
          <a:xfrm>
            <a:off x="8819866" y="571363"/>
            <a:ext cx="2959762" cy="4859461"/>
          </a:xfrm>
        </p:spPr>
      </p:pic>
      <p:sp>
        <p:nvSpPr>
          <p:cNvPr id="15" name="Rectángulo 14">
            <a:extLst>
              <a:ext uri="{FF2B5EF4-FFF2-40B4-BE49-F238E27FC236}">
                <a16:creationId xmlns:a16="http://schemas.microsoft.com/office/drawing/2014/main" id="{B94BB3CF-A7AC-4350-9FF4-9CF7C5CFC926}"/>
              </a:ext>
            </a:extLst>
          </p:cNvPr>
          <p:cNvSpPr/>
          <p:nvPr/>
        </p:nvSpPr>
        <p:spPr bwMode="gray">
          <a:xfrm>
            <a:off x="592975" y="1007771"/>
            <a:ext cx="2698750" cy="44230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nSpc>
                <a:spcPct val="95000"/>
              </a:lnSpc>
              <a:spcBef>
                <a:spcPts val="400"/>
              </a:spcBef>
            </a:pPr>
            <a:endParaRPr lang="en-US" sz="3200" b="1" dirty="0" err="1"/>
          </a:p>
        </p:txBody>
      </p:sp>
      <p:pic>
        <p:nvPicPr>
          <p:cNvPr id="16" name="Picture Placeholder 2">
            <a:extLst>
              <a:ext uri="{FF2B5EF4-FFF2-40B4-BE49-F238E27FC236}">
                <a16:creationId xmlns:a16="http://schemas.microsoft.com/office/drawing/2014/main" id="{F7E6A2D1-A5DC-4089-9000-5541D636D7EC}"/>
              </a:ext>
            </a:extLst>
          </p:cNvPr>
          <p:cNvPicPr>
            <a:picLocks noGrp="1" noChangeAspect="1"/>
          </p:cNvPicPr>
          <p:nvPr>
            <p:ph idx="16"/>
          </p:nvPr>
        </p:nvPicPr>
        <p:blipFill rotWithShape="1">
          <a:blip r:embed="rId5">
            <a:extLst>
              <a:ext uri="{28A0092B-C50C-407E-A947-70E740481C1C}">
                <a14:useLocalDpi xmlns:a14="http://schemas.microsoft.com/office/drawing/2010/main" val="0"/>
              </a:ext>
            </a:extLst>
          </a:blip>
          <a:srcRect l="6251" t="-8752" r="4702" b="-6995"/>
          <a:stretch/>
        </p:blipFill>
        <p:spPr>
          <a:xfrm>
            <a:off x="3293215" y="615543"/>
            <a:ext cx="2779262" cy="5115342"/>
          </a:xfrm>
        </p:spPr>
      </p:pic>
      <p:sp>
        <p:nvSpPr>
          <p:cNvPr id="17" name="Rectángulo 16">
            <a:extLst>
              <a:ext uri="{FF2B5EF4-FFF2-40B4-BE49-F238E27FC236}">
                <a16:creationId xmlns:a16="http://schemas.microsoft.com/office/drawing/2014/main" id="{14EF8E2D-F353-4C2E-9D13-F3CE44DF1078}"/>
              </a:ext>
            </a:extLst>
          </p:cNvPr>
          <p:cNvSpPr/>
          <p:nvPr/>
        </p:nvSpPr>
        <p:spPr bwMode="gray">
          <a:xfrm>
            <a:off x="592975" y="981959"/>
            <a:ext cx="10989425" cy="4462136"/>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p>
        </p:txBody>
      </p:sp>
      <p:sp>
        <p:nvSpPr>
          <p:cNvPr id="18" name="CuadroTexto 17">
            <a:extLst>
              <a:ext uri="{FF2B5EF4-FFF2-40B4-BE49-F238E27FC236}">
                <a16:creationId xmlns:a16="http://schemas.microsoft.com/office/drawing/2014/main" id="{40961492-A5E6-4C68-9360-DB62E5F37701}"/>
              </a:ext>
            </a:extLst>
          </p:cNvPr>
          <p:cNvSpPr txBox="1"/>
          <p:nvPr/>
        </p:nvSpPr>
        <p:spPr bwMode="gray">
          <a:xfrm>
            <a:off x="670187" y="1179127"/>
            <a:ext cx="2579552" cy="1773819"/>
          </a:xfrm>
          <a:prstGeom prst="rect">
            <a:avLst/>
          </a:prstGeom>
          <a:noFill/>
        </p:spPr>
        <p:txBody>
          <a:bodyPr wrap="none" rtlCol="0">
            <a:spAutoFit/>
          </a:bodyPr>
          <a:lstStyle/>
          <a:p>
            <a:pPr>
              <a:lnSpc>
                <a:spcPct val="95000"/>
              </a:lnSpc>
              <a:spcBef>
                <a:spcPts val="400"/>
              </a:spcBef>
            </a:pPr>
            <a:r>
              <a:rPr lang="es-ES" sz="3600" b="1" dirty="0">
                <a:solidFill>
                  <a:schemeClr val="bg1"/>
                </a:solidFill>
              </a:rPr>
              <a:t>PORTABLE </a:t>
            </a:r>
          </a:p>
          <a:p>
            <a:pPr>
              <a:lnSpc>
                <a:spcPct val="95000"/>
              </a:lnSpc>
              <a:spcBef>
                <a:spcPts val="400"/>
              </a:spcBef>
            </a:pPr>
            <a:r>
              <a:rPr lang="es-ES" sz="3600" b="1" dirty="0">
                <a:solidFill>
                  <a:schemeClr val="bg1"/>
                </a:solidFill>
              </a:rPr>
              <a:t>POWER </a:t>
            </a:r>
          </a:p>
          <a:p>
            <a:pPr>
              <a:lnSpc>
                <a:spcPct val="95000"/>
              </a:lnSpc>
              <a:spcBef>
                <a:spcPts val="400"/>
              </a:spcBef>
            </a:pPr>
            <a:r>
              <a:rPr lang="es-ES" sz="3600" b="1" dirty="0">
                <a:solidFill>
                  <a:schemeClr val="bg1"/>
                </a:solidFill>
              </a:rPr>
              <a:t>SOLUTIONS</a:t>
            </a:r>
            <a:endParaRPr lang="en-US" sz="3600" b="1" dirty="0" err="1">
              <a:solidFill>
                <a:schemeClr val="bg1"/>
              </a:solidFill>
            </a:endParaRPr>
          </a:p>
        </p:txBody>
      </p:sp>
      <p:sp>
        <p:nvSpPr>
          <p:cNvPr id="20" name="CuadroTexto 19">
            <a:extLst>
              <a:ext uri="{FF2B5EF4-FFF2-40B4-BE49-F238E27FC236}">
                <a16:creationId xmlns:a16="http://schemas.microsoft.com/office/drawing/2014/main" id="{4C07414E-F831-465A-8A74-84E855C29362}"/>
              </a:ext>
            </a:extLst>
          </p:cNvPr>
          <p:cNvSpPr txBox="1"/>
          <p:nvPr/>
        </p:nvSpPr>
        <p:spPr bwMode="gray">
          <a:xfrm>
            <a:off x="6056814" y="1179127"/>
            <a:ext cx="2779262" cy="923330"/>
          </a:xfrm>
          <a:prstGeom prst="rect">
            <a:avLst/>
          </a:prstGeom>
          <a:noFill/>
        </p:spPr>
        <p:txBody>
          <a:bodyPr wrap="square">
            <a:spAutoFit/>
          </a:bodyPr>
          <a:lstStyle/>
          <a:p>
            <a:r>
              <a:rPr lang="en-US" b="1" dirty="0">
                <a:solidFill>
                  <a:schemeClr val="bg1"/>
                </a:solidFill>
              </a:rPr>
              <a:t>LIGHTING </a:t>
            </a:r>
          </a:p>
          <a:p>
            <a:r>
              <a:rPr lang="en-US" b="1" dirty="0">
                <a:solidFill>
                  <a:schemeClr val="bg1"/>
                </a:solidFill>
              </a:rPr>
              <a:t>THE FUTURE:</a:t>
            </a:r>
          </a:p>
          <a:p>
            <a:pPr marL="285750" indent="-285750">
              <a:buFont typeface="Arial" panose="020B0604020202020204" pitchFamily="34" charset="0"/>
              <a:buChar char="•"/>
            </a:pPr>
            <a:r>
              <a:rPr lang="en-US" b="1" dirty="0">
                <a:solidFill>
                  <a:schemeClr val="bg1"/>
                </a:solidFill>
              </a:rPr>
              <a:t>Light Towers</a:t>
            </a:r>
          </a:p>
        </p:txBody>
      </p:sp>
      <p:sp>
        <p:nvSpPr>
          <p:cNvPr id="22" name="CuadroTexto 21">
            <a:extLst>
              <a:ext uri="{FF2B5EF4-FFF2-40B4-BE49-F238E27FC236}">
                <a16:creationId xmlns:a16="http://schemas.microsoft.com/office/drawing/2014/main" id="{E17120F7-D92E-48DD-9BB3-A5AD16B70AB2}"/>
              </a:ext>
            </a:extLst>
          </p:cNvPr>
          <p:cNvSpPr txBox="1"/>
          <p:nvPr/>
        </p:nvSpPr>
        <p:spPr bwMode="gray">
          <a:xfrm>
            <a:off x="8836075" y="1114425"/>
            <a:ext cx="2685738" cy="923330"/>
          </a:xfrm>
          <a:prstGeom prst="rect">
            <a:avLst/>
          </a:prstGeom>
          <a:noFill/>
        </p:spPr>
        <p:txBody>
          <a:bodyPr wrap="square">
            <a:spAutoFit/>
          </a:bodyPr>
          <a:lstStyle/>
          <a:p>
            <a:r>
              <a:rPr lang="en-US" sz="1800" b="1" dirty="0">
                <a:solidFill>
                  <a:schemeClr val="bg1"/>
                </a:solidFill>
              </a:rPr>
              <a:t>FLOWING </a:t>
            </a:r>
          </a:p>
          <a:p>
            <a:r>
              <a:rPr lang="en-US" sz="1800" b="1" dirty="0">
                <a:solidFill>
                  <a:schemeClr val="bg1"/>
                </a:solidFill>
              </a:rPr>
              <a:t>TO THE POWER:</a:t>
            </a:r>
          </a:p>
          <a:p>
            <a:pPr marL="285750" indent="-285750">
              <a:buFont typeface="Arial" panose="020B0604020202020204" pitchFamily="34" charset="0"/>
              <a:buChar char="•"/>
            </a:pPr>
            <a:r>
              <a:rPr lang="en-US" b="1" dirty="0">
                <a:solidFill>
                  <a:schemeClr val="bg1"/>
                </a:solidFill>
              </a:rPr>
              <a:t>Submersible pumps</a:t>
            </a:r>
          </a:p>
        </p:txBody>
      </p:sp>
      <p:sp>
        <p:nvSpPr>
          <p:cNvPr id="24" name="CuadroTexto 23">
            <a:extLst>
              <a:ext uri="{FF2B5EF4-FFF2-40B4-BE49-F238E27FC236}">
                <a16:creationId xmlns:a16="http://schemas.microsoft.com/office/drawing/2014/main" id="{D8F866D1-3FCD-4226-8F51-70A78E946CDB}"/>
              </a:ext>
            </a:extLst>
          </p:cNvPr>
          <p:cNvSpPr txBox="1"/>
          <p:nvPr/>
        </p:nvSpPr>
        <p:spPr bwMode="gray">
          <a:xfrm>
            <a:off x="3368661" y="1150364"/>
            <a:ext cx="2581317" cy="923330"/>
          </a:xfrm>
          <a:prstGeom prst="rect">
            <a:avLst/>
          </a:prstGeom>
          <a:noFill/>
        </p:spPr>
        <p:txBody>
          <a:bodyPr wrap="square">
            <a:spAutoFit/>
          </a:bodyPr>
          <a:lstStyle/>
          <a:p>
            <a:r>
              <a:rPr lang="en-US" sz="1800" b="1" dirty="0">
                <a:solidFill>
                  <a:schemeClr val="bg1"/>
                </a:solidFill>
              </a:rPr>
              <a:t>POWERING THE FUTURE:</a:t>
            </a:r>
          </a:p>
          <a:p>
            <a:pPr marL="285750" indent="-285750">
              <a:buFontTx/>
              <a:buChar char="-"/>
            </a:pPr>
            <a:r>
              <a:rPr lang="en-US" b="1" dirty="0">
                <a:solidFill>
                  <a:schemeClr val="bg1"/>
                </a:solidFill>
              </a:rPr>
              <a:t>Gen Sets</a:t>
            </a:r>
          </a:p>
          <a:p>
            <a:pPr marL="285750" indent="-285750">
              <a:buFontTx/>
              <a:buChar char="-"/>
            </a:pPr>
            <a:r>
              <a:rPr lang="en-US" b="1" dirty="0">
                <a:solidFill>
                  <a:schemeClr val="bg1"/>
                </a:solidFill>
              </a:rPr>
              <a:t>Battery Packs</a:t>
            </a:r>
          </a:p>
        </p:txBody>
      </p:sp>
      <p:sp>
        <p:nvSpPr>
          <p:cNvPr id="25" name="Rectángulo 24">
            <a:extLst>
              <a:ext uri="{FF2B5EF4-FFF2-40B4-BE49-F238E27FC236}">
                <a16:creationId xmlns:a16="http://schemas.microsoft.com/office/drawing/2014/main" id="{9E4B0C37-F694-406C-8C4C-1955033D005F}"/>
              </a:ext>
            </a:extLst>
          </p:cNvPr>
          <p:cNvSpPr/>
          <p:nvPr/>
        </p:nvSpPr>
        <p:spPr bwMode="gray">
          <a:xfrm>
            <a:off x="0" y="5463145"/>
            <a:ext cx="12763500" cy="443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err="1"/>
          </a:p>
        </p:txBody>
      </p:sp>
    </p:spTree>
    <p:extLst>
      <p:ext uri="{BB962C8B-B14F-4D97-AF65-F5344CB8AC3E}">
        <p14:creationId xmlns:p14="http://schemas.microsoft.com/office/powerpoint/2010/main" val="43183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Working under the most recognized standards</a:t>
            </a:r>
          </a:p>
        </p:txBody>
      </p:sp>
      <p:sp>
        <p:nvSpPr>
          <p:cNvPr id="3" name="Marcador de fecha 2"/>
          <p:cNvSpPr>
            <a:spLocks noGrp="1"/>
          </p:cNvSpPr>
          <p:nvPr>
            <p:ph type="dt" sz="half" idx="10"/>
          </p:nvPr>
        </p:nvSpPr>
        <p:spPr/>
        <p:txBody>
          <a:bodyPr/>
          <a:lstStyle/>
          <a:p>
            <a:r>
              <a:rPr lang="en-US">
                <a:solidFill>
                  <a:srgbClr val="373D41"/>
                </a:solidFill>
              </a:rPr>
              <a:t>07/Abril/2022</a:t>
            </a:r>
            <a:endParaRPr lang="en-US" dirty="0">
              <a:solidFill>
                <a:srgbClr val="373D41"/>
              </a:solidFill>
            </a:endParaRPr>
          </a:p>
        </p:txBody>
      </p:sp>
      <p:sp>
        <p:nvSpPr>
          <p:cNvPr id="4" name="Marcador de pie de página 3"/>
          <p:cNvSpPr>
            <a:spLocks noGrp="1"/>
          </p:cNvSpPr>
          <p:nvPr>
            <p:ph type="ftr" sz="quarter" idx="11"/>
          </p:nvPr>
        </p:nvSpPr>
        <p:spPr/>
        <p:txBody>
          <a:bodyPr/>
          <a:lstStyle/>
          <a:p>
            <a:r>
              <a:rPr lang="es-ES">
                <a:solidFill>
                  <a:srgbClr val="373D41"/>
                </a:solidFill>
              </a:rPr>
              <a:t>Ergonomia Sostenible / Sustainable Ergonomics</a:t>
            </a:r>
            <a:endParaRPr lang="en-US" dirty="0">
              <a:solidFill>
                <a:srgbClr val="373D41"/>
              </a:solidFill>
            </a:endParaRPr>
          </a:p>
        </p:txBody>
      </p:sp>
      <p:sp>
        <p:nvSpPr>
          <p:cNvPr id="6" name="CuadroTexto 5"/>
          <p:cNvSpPr txBox="1"/>
          <p:nvPr/>
        </p:nvSpPr>
        <p:spPr>
          <a:xfrm>
            <a:off x="1000826" y="4901744"/>
            <a:ext cx="3281553" cy="646331"/>
          </a:xfrm>
          <a:prstGeom prst="rect">
            <a:avLst/>
          </a:prstGeom>
          <a:noFill/>
        </p:spPr>
        <p:txBody>
          <a:bodyPr wrap="square" rtlCol="0">
            <a:spAutoFit/>
          </a:bodyPr>
          <a:lstStyle/>
          <a:p>
            <a:pPr algn="ctr"/>
            <a:r>
              <a:rPr lang="en-US" sz="1200" b="1" dirty="0"/>
              <a:t>PECAL 2110 (Ed.04) </a:t>
            </a:r>
          </a:p>
          <a:p>
            <a:pPr algn="ctr"/>
            <a:r>
              <a:rPr lang="en-US" sz="1200" dirty="0"/>
              <a:t>NATO Requirements of Quality Assurance for the design, development and production.</a:t>
            </a: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827" y="3553738"/>
            <a:ext cx="903622" cy="1272300"/>
          </a:xfrm>
          <a:prstGeom prst="rect">
            <a:avLst/>
          </a:prstGeom>
        </p:spPr>
      </p:pic>
      <p:sp>
        <p:nvSpPr>
          <p:cNvPr id="8" name="Rectángulo 7"/>
          <p:cNvSpPr/>
          <p:nvPr/>
        </p:nvSpPr>
        <p:spPr>
          <a:xfrm>
            <a:off x="6628177" y="1501007"/>
            <a:ext cx="2116328" cy="461665"/>
          </a:xfrm>
          <a:prstGeom prst="rect">
            <a:avLst/>
          </a:prstGeom>
        </p:spPr>
        <p:txBody>
          <a:bodyPr wrap="square">
            <a:spAutoFit/>
          </a:bodyPr>
          <a:lstStyle/>
          <a:p>
            <a:r>
              <a:rPr lang="en-US" sz="1200" b="1" dirty="0"/>
              <a:t>ISO 50001:2018 </a:t>
            </a:r>
          </a:p>
          <a:p>
            <a:r>
              <a:rPr lang="en-US" sz="1200" dirty="0"/>
              <a:t>Energy Management Systems.</a:t>
            </a:r>
          </a:p>
        </p:txBody>
      </p:sp>
      <p:sp>
        <p:nvSpPr>
          <p:cNvPr id="9" name="CuadroTexto 8"/>
          <p:cNvSpPr txBox="1"/>
          <p:nvPr/>
        </p:nvSpPr>
        <p:spPr>
          <a:xfrm>
            <a:off x="669394" y="2457873"/>
            <a:ext cx="2801775" cy="646331"/>
          </a:xfrm>
          <a:prstGeom prst="rect">
            <a:avLst/>
          </a:prstGeom>
          <a:noFill/>
        </p:spPr>
        <p:txBody>
          <a:bodyPr wrap="square" rtlCol="0">
            <a:spAutoFit/>
          </a:bodyPr>
          <a:lstStyle/>
          <a:p>
            <a:r>
              <a:rPr lang="en-US" sz="1200" b="1" dirty="0"/>
              <a:t>ISO 45001:2018 </a:t>
            </a:r>
          </a:p>
          <a:p>
            <a:r>
              <a:rPr lang="en-US" sz="1200" dirty="0"/>
              <a:t>Occupational Health and Safety Management Systems. </a:t>
            </a:r>
          </a:p>
        </p:txBody>
      </p:sp>
      <p:sp>
        <p:nvSpPr>
          <p:cNvPr id="10" name="CuadroTexto 9"/>
          <p:cNvSpPr txBox="1"/>
          <p:nvPr/>
        </p:nvSpPr>
        <p:spPr>
          <a:xfrm>
            <a:off x="627978" y="1882065"/>
            <a:ext cx="3091766" cy="461665"/>
          </a:xfrm>
          <a:prstGeom prst="rect">
            <a:avLst/>
          </a:prstGeom>
          <a:noFill/>
        </p:spPr>
        <p:txBody>
          <a:bodyPr wrap="square" rtlCol="0">
            <a:spAutoFit/>
          </a:bodyPr>
          <a:lstStyle/>
          <a:p>
            <a:r>
              <a:rPr lang="en-US" sz="1200" b="1" dirty="0"/>
              <a:t>ISO 14001:2015 </a:t>
            </a:r>
          </a:p>
          <a:p>
            <a:r>
              <a:rPr lang="en-US" sz="1200" dirty="0"/>
              <a:t>Environmental Management Systems. </a:t>
            </a:r>
          </a:p>
        </p:txBody>
      </p:sp>
      <p:sp>
        <p:nvSpPr>
          <p:cNvPr id="11" name="CuadroTexto 10"/>
          <p:cNvSpPr txBox="1"/>
          <p:nvPr/>
        </p:nvSpPr>
        <p:spPr>
          <a:xfrm>
            <a:off x="627978" y="1378161"/>
            <a:ext cx="2698228" cy="461665"/>
          </a:xfrm>
          <a:prstGeom prst="rect">
            <a:avLst/>
          </a:prstGeom>
          <a:noFill/>
        </p:spPr>
        <p:txBody>
          <a:bodyPr wrap="square" rtlCol="0">
            <a:spAutoFit/>
          </a:bodyPr>
          <a:lstStyle/>
          <a:p>
            <a:r>
              <a:rPr lang="en-US" sz="1200" b="1" dirty="0"/>
              <a:t>ISO 9001:2015 </a:t>
            </a:r>
          </a:p>
          <a:p>
            <a:r>
              <a:rPr lang="en-US" sz="1200" dirty="0"/>
              <a:t>Quality Management Systems. </a:t>
            </a:r>
          </a:p>
        </p:txBody>
      </p:sp>
      <p:pic>
        <p:nvPicPr>
          <p:cNvPr id="12" name="Imagen 11"/>
          <p:cNvPicPr>
            <a:picLocks noChangeAspect="1"/>
          </p:cNvPicPr>
          <p:nvPr/>
        </p:nvPicPr>
        <p:blipFill>
          <a:blip r:embed="rId4"/>
          <a:stretch>
            <a:fillRect/>
          </a:stretch>
        </p:blipFill>
        <p:spPr>
          <a:xfrm>
            <a:off x="2053105" y="3641866"/>
            <a:ext cx="2229275" cy="1133201"/>
          </a:xfrm>
          <a:prstGeom prst="rect">
            <a:avLst/>
          </a:prstGeom>
        </p:spPr>
      </p:pic>
      <p:pic>
        <p:nvPicPr>
          <p:cNvPr id="14" name="Imagen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2323" y="6953001"/>
            <a:ext cx="1542135" cy="601960"/>
          </a:xfrm>
          <a:prstGeom prst="rect">
            <a:avLst/>
          </a:prstGeom>
        </p:spPr>
      </p:pic>
      <p:pic>
        <p:nvPicPr>
          <p:cNvPr id="15" name="Imagen 14"/>
          <p:cNvPicPr>
            <a:picLocks noChangeAspect="1"/>
          </p:cNvPicPr>
          <p:nvPr/>
        </p:nvPicPr>
        <p:blipFill>
          <a:blip r:embed="rId6">
            <a:clrChange>
              <a:clrFrom>
                <a:srgbClr val="FEFEFE"/>
              </a:clrFrom>
              <a:clrTo>
                <a:srgbClr val="FEFEFE">
                  <a:alpha val="0"/>
                </a:srgbClr>
              </a:clrTo>
            </a:clrChange>
          </a:blip>
          <a:srcRect/>
          <a:stretch/>
        </p:blipFill>
        <p:spPr>
          <a:xfrm>
            <a:off x="8573625" y="1062397"/>
            <a:ext cx="3216948" cy="2296987"/>
          </a:xfrm>
          <a:prstGeom prst="rect">
            <a:avLst/>
          </a:prstGeom>
        </p:spPr>
      </p:pic>
      <p:pic>
        <p:nvPicPr>
          <p:cNvPr id="21" name="Picture 20"/>
          <p:cNvPicPr>
            <a:picLocks noChangeAspect="1"/>
          </p:cNvPicPr>
          <p:nvPr/>
        </p:nvPicPr>
        <p:blipFill>
          <a:blip r:embed="rId7"/>
          <a:stretch>
            <a:fillRect/>
          </a:stretch>
        </p:blipFill>
        <p:spPr>
          <a:xfrm>
            <a:off x="7622343" y="3338429"/>
            <a:ext cx="1516416" cy="1563315"/>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06500" y="3553738"/>
            <a:ext cx="1779441" cy="1272300"/>
          </a:xfrm>
          <a:prstGeom prst="rect">
            <a:avLst/>
          </a:prstGeom>
        </p:spPr>
      </p:pic>
      <p:sp>
        <p:nvSpPr>
          <p:cNvPr id="24" name="CuadroTexto 5"/>
          <p:cNvSpPr txBox="1"/>
          <p:nvPr/>
        </p:nvSpPr>
        <p:spPr>
          <a:xfrm>
            <a:off x="4656549" y="4907080"/>
            <a:ext cx="2540560" cy="830997"/>
          </a:xfrm>
          <a:prstGeom prst="rect">
            <a:avLst/>
          </a:prstGeom>
          <a:noFill/>
        </p:spPr>
        <p:txBody>
          <a:bodyPr wrap="square" rtlCol="0">
            <a:spAutoFit/>
          </a:bodyPr>
          <a:lstStyle/>
          <a:p>
            <a:pPr algn="ctr"/>
            <a:r>
              <a:rPr lang="en-US" sz="1200" b="1" dirty="0"/>
              <a:t>European Directives Machinery</a:t>
            </a:r>
          </a:p>
          <a:p>
            <a:pPr algn="ctr"/>
            <a:r>
              <a:rPr lang="en-US" sz="1200" dirty="0"/>
              <a:t>Machinery Directive</a:t>
            </a:r>
          </a:p>
          <a:p>
            <a:pPr algn="ctr"/>
            <a:r>
              <a:rPr lang="en-US" sz="1200" dirty="0"/>
              <a:t>Electromagnetic Compatibility Directive </a:t>
            </a:r>
          </a:p>
        </p:txBody>
      </p:sp>
      <p:sp>
        <p:nvSpPr>
          <p:cNvPr id="25" name="CuadroTexto 5"/>
          <p:cNvSpPr txBox="1"/>
          <p:nvPr/>
        </p:nvSpPr>
        <p:spPr>
          <a:xfrm>
            <a:off x="7266883" y="4915015"/>
            <a:ext cx="2224739" cy="830997"/>
          </a:xfrm>
          <a:prstGeom prst="rect">
            <a:avLst/>
          </a:prstGeom>
          <a:noFill/>
        </p:spPr>
        <p:txBody>
          <a:bodyPr wrap="square" rtlCol="0">
            <a:spAutoFit/>
          </a:bodyPr>
          <a:lstStyle/>
          <a:p>
            <a:pPr algn="ctr"/>
            <a:r>
              <a:rPr lang="en-US" sz="1200" b="1" dirty="0"/>
              <a:t>Canadian Standard Association</a:t>
            </a:r>
          </a:p>
          <a:p>
            <a:pPr algn="ctr"/>
            <a:r>
              <a:rPr lang="en-US" sz="1200" dirty="0"/>
              <a:t>Applied to </a:t>
            </a:r>
            <a:r>
              <a:rPr lang="en-US" sz="1200" dirty="0" err="1"/>
              <a:t>Weda</a:t>
            </a:r>
            <a:r>
              <a:rPr lang="en-US" sz="1200" dirty="0"/>
              <a:t> Pumps</a:t>
            </a:r>
          </a:p>
          <a:p>
            <a:pPr algn="ctr"/>
            <a:endParaRPr lang="en-US" sz="1200" dirty="0"/>
          </a:p>
        </p:txBody>
      </p:sp>
      <p:sp>
        <p:nvSpPr>
          <p:cNvPr id="22" name="CuadroTexto 5">
            <a:extLst>
              <a:ext uri="{FF2B5EF4-FFF2-40B4-BE49-F238E27FC236}">
                <a16:creationId xmlns:a16="http://schemas.microsoft.com/office/drawing/2014/main" id="{C3ED913A-2D41-4F9A-A109-B87DB72E3006}"/>
              </a:ext>
            </a:extLst>
          </p:cNvPr>
          <p:cNvSpPr txBox="1"/>
          <p:nvPr/>
        </p:nvSpPr>
        <p:spPr>
          <a:xfrm>
            <a:off x="9138759" y="4944506"/>
            <a:ext cx="2224739" cy="830997"/>
          </a:xfrm>
          <a:prstGeom prst="rect">
            <a:avLst/>
          </a:prstGeom>
          <a:noFill/>
        </p:spPr>
        <p:txBody>
          <a:bodyPr wrap="square" rtlCol="0">
            <a:spAutoFit/>
          </a:bodyPr>
          <a:lstStyle/>
          <a:p>
            <a:pPr algn="ctr"/>
            <a:r>
              <a:rPr lang="en-US" sz="1200" b="1" dirty="0"/>
              <a:t>ISO 8528-6</a:t>
            </a:r>
          </a:p>
          <a:p>
            <a:pPr algn="ctr"/>
            <a:r>
              <a:rPr lang="en-US" sz="1200" dirty="0"/>
              <a:t>Validation of Manufacturer`s test facilities</a:t>
            </a:r>
          </a:p>
          <a:p>
            <a:pPr algn="ctr"/>
            <a:endParaRPr lang="en-US" sz="1200" dirty="0"/>
          </a:p>
        </p:txBody>
      </p:sp>
      <p:pic>
        <p:nvPicPr>
          <p:cNvPr id="2050" name="Picture 2" descr="Ghaddar Machinery Products ISO 8528... - Ghaddar Machinery Co ...">
            <a:extLst>
              <a:ext uri="{FF2B5EF4-FFF2-40B4-BE49-F238E27FC236}">
                <a16:creationId xmlns:a16="http://schemas.microsoft.com/office/drawing/2014/main" id="{A0540011-8D7E-4828-95A0-43CB33E1CA2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45979" y="3301854"/>
            <a:ext cx="2053454" cy="16007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Text&#10;&#10;Description automatically generated with medium confidence">
            <a:extLst>
              <a:ext uri="{FF2B5EF4-FFF2-40B4-BE49-F238E27FC236}">
                <a16:creationId xmlns:a16="http://schemas.microsoft.com/office/drawing/2014/main" id="{15C70938-F634-4C2F-B1E7-0DFE5081B486}"/>
              </a:ext>
            </a:extLst>
          </p:cNvPr>
          <p:cNvPicPr>
            <a:picLocks noChangeAspect="1"/>
          </p:cNvPicPr>
          <p:nvPr/>
        </p:nvPicPr>
        <p:blipFill>
          <a:blip r:embed="rId10">
            <a:clrChange>
              <a:clrFrom>
                <a:srgbClr val="FEFEFE"/>
              </a:clrFrom>
              <a:clrTo>
                <a:srgbClr val="FEFEFE">
                  <a:alpha val="0"/>
                </a:srgbClr>
              </a:clrTo>
            </a:clrChange>
          </a:blip>
          <a:stretch>
            <a:fillRect/>
          </a:stretch>
        </p:blipFill>
        <p:spPr>
          <a:xfrm>
            <a:off x="3167742" y="1062397"/>
            <a:ext cx="3216948" cy="2296986"/>
          </a:xfrm>
          <a:prstGeom prst="rect">
            <a:avLst/>
          </a:prstGeom>
        </p:spPr>
      </p:pic>
    </p:spTree>
    <p:extLst>
      <p:ext uri="{BB962C8B-B14F-4D97-AF65-F5344CB8AC3E}">
        <p14:creationId xmlns:p14="http://schemas.microsoft.com/office/powerpoint/2010/main" val="7019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17587" y="392120"/>
            <a:ext cx="11160000" cy="525401"/>
          </a:xfrm>
        </p:spPr>
        <p:txBody>
          <a:bodyPr/>
          <a:lstStyle/>
          <a:p>
            <a:r>
              <a:rPr lang="es-ES_tradnl" dirty="0"/>
              <a:t>Atlas Copco Zaragoza - Grupos Electrógenos Europa S.A.U.</a:t>
            </a:r>
            <a:endParaRPr lang="en-US" dirty="0"/>
          </a:p>
        </p:txBody>
      </p:sp>
      <p:graphicFrame>
        <p:nvGraphicFramePr>
          <p:cNvPr id="4" name="3 Objeto"/>
          <p:cNvGraphicFramePr>
            <a:graphicFrameLocks noChangeAspect="1"/>
          </p:cNvGraphicFramePr>
          <p:nvPr>
            <p:extLst>
              <p:ext uri="{D42A27DB-BD31-4B8C-83A1-F6EECF244321}">
                <p14:modId xmlns:p14="http://schemas.microsoft.com/office/powerpoint/2010/main" val="3174271954"/>
              </p:ext>
            </p:extLst>
          </p:nvPr>
        </p:nvGraphicFramePr>
        <p:xfrm>
          <a:off x="6080130" y="3414717"/>
          <a:ext cx="28568" cy="28568"/>
        </p:xfrm>
        <a:graphic>
          <a:graphicData uri="http://schemas.openxmlformats.org/presentationml/2006/ole">
            <mc:AlternateContent xmlns:mc="http://schemas.openxmlformats.org/markup-compatibility/2006">
              <mc:Choice xmlns:v="urn:schemas-microsoft-com:vml" Requires="v">
                <p:oleObj spid="_x0000_s1030" name="HTML Document" r:id="rId4" imgW="0" imgH="0" progId="htmlfile">
                  <p:link updateAutomatic="1"/>
                </p:oleObj>
              </mc:Choice>
              <mc:Fallback>
                <p:oleObj name="HTML Document" r:id="rId4" imgW="0" imgH="0" progId="htmlfile">
                  <p:link updateAutomatic="1"/>
                  <p:pic>
                    <p:nvPicPr>
                      <p:cNvPr id="4" name="3 Objeto"/>
                      <p:cNvPicPr/>
                      <p:nvPr/>
                    </p:nvPicPr>
                    <p:blipFill>
                      <a:blip r:embed="rId5"/>
                      <a:stretch>
                        <a:fillRect/>
                      </a:stretch>
                    </p:blipFill>
                    <p:spPr>
                      <a:xfrm>
                        <a:off x="6080130" y="3414717"/>
                        <a:ext cx="28568" cy="28568"/>
                      </a:xfrm>
                      <a:prstGeom prst="rect">
                        <a:avLst/>
                      </a:prstGeom>
                    </p:spPr>
                  </p:pic>
                </p:oleObj>
              </mc:Fallback>
            </mc:AlternateContent>
          </a:graphicData>
        </a:graphic>
      </p:graphicFrame>
      <p:sp>
        <p:nvSpPr>
          <p:cNvPr id="3" name="Date Placeholder 2"/>
          <p:cNvSpPr>
            <a:spLocks noGrp="1"/>
          </p:cNvSpPr>
          <p:nvPr>
            <p:ph type="dt" sz="half" idx="10"/>
          </p:nvPr>
        </p:nvSpPr>
        <p:spPr/>
        <p:txBody>
          <a:bodyPr/>
          <a:lstStyle/>
          <a:p>
            <a:r>
              <a:rPr lang="en-US"/>
              <a:t>07/Abril/2022</a:t>
            </a:r>
            <a:endParaRPr lang="en-US" dirty="0"/>
          </a:p>
        </p:txBody>
      </p:sp>
      <p:sp>
        <p:nvSpPr>
          <p:cNvPr id="10" name="Footer Placeholder 9"/>
          <p:cNvSpPr>
            <a:spLocks noGrp="1"/>
          </p:cNvSpPr>
          <p:nvPr>
            <p:ph type="ftr" sz="quarter" idx="11"/>
          </p:nvPr>
        </p:nvSpPr>
        <p:spPr/>
        <p:txBody>
          <a:bodyPr/>
          <a:lstStyle/>
          <a:p>
            <a:r>
              <a:rPr lang="es-ES"/>
              <a:t>Ergonomia Sostenible / Sustainable Ergonomics</a:t>
            </a:r>
            <a:endParaRPr lang="en-US" dirty="0"/>
          </a:p>
        </p:txBody>
      </p:sp>
      <p:sp>
        <p:nvSpPr>
          <p:cNvPr id="12" name="Rectángulo 11">
            <a:extLst>
              <a:ext uri="{FF2B5EF4-FFF2-40B4-BE49-F238E27FC236}">
                <a16:creationId xmlns:a16="http://schemas.microsoft.com/office/drawing/2014/main" id="{AC8794BD-2EE6-4553-A03A-2A9E150608FC}"/>
              </a:ext>
            </a:extLst>
          </p:cNvPr>
          <p:cNvSpPr/>
          <p:nvPr/>
        </p:nvSpPr>
        <p:spPr bwMode="gray">
          <a:xfrm>
            <a:off x="6292837" y="1060085"/>
            <a:ext cx="5395861" cy="1733757"/>
          </a:xfrm>
          <a:prstGeom prst="rect">
            <a:avLst/>
          </a:prstGeom>
          <a:solidFill>
            <a:srgbClr val="0066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a:p>
        </p:txBody>
      </p:sp>
      <p:sp>
        <p:nvSpPr>
          <p:cNvPr id="13" name="Rectángulo 12">
            <a:extLst>
              <a:ext uri="{FF2B5EF4-FFF2-40B4-BE49-F238E27FC236}">
                <a16:creationId xmlns:a16="http://schemas.microsoft.com/office/drawing/2014/main" id="{111386FB-917B-42E1-AEEA-AB0EEC462350}"/>
              </a:ext>
            </a:extLst>
          </p:cNvPr>
          <p:cNvSpPr/>
          <p:nvPr/>
        </p:nvSpPr>
        <p:spPr bwMode="gray">
          <a:xfrm>
            <a:off x="541245" y="1061399"/>
            <a:ext cx="5383314" cy="17488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endParaRPr lang="en-US" sz="1600" dirty="0"/>
          </a:p>
        </p:txBody>
      </p:sp>
      <p:sp>
        <p:nvSpPr>
          <p:cNvPr id="8" name="CuadroTexto 7"/>
          <p:cNvSpPr txBox="1"/>
          <p:nvPr/>
        </p:nvSpPr>
        <p:spPr>
          <a:xfrm>
            <a:off x="7080675" y="1464906"/>
            <a:ext cx="1848583" cy="845360"/>
          </a:xfrm>
          <a:prstGeom prst="rect">
            <a:avLst/>
          </a:prstGeom>
          <a:noFill/>
        </p:spPr>
        <p:txBody>
          <a:bodyPr wrap="none" rtlCol="0">
            <a:spAutoFit/>
          </a:bodyPr>
          <a:lstStyle/>
          <a:p>
            <a:pPr>
              <a:lnSpc>
                <a:spcPct val="95000"/>
              </a:lnSpc>
              <a:spcBef>
                <a:spcPts val="400"/>
              </a:spcBef>
            </a:pPr>
            <a:r>
              <a:rPr lang="es-ES" sz="2400" b="1" dirty="0">
                <a:solidFill>
                  <a:schemeClr val="bg1"/>
                </a:solidFill>
              </a:rPr>
              <a:t>Edad Media</a:t>
            </a:r>
          </a:p>
          <a:p>
            <a:pPr>
              <a:lnSpc>
                <a:spcPct val="95000"/>
              </a:lnSpc>
              <a:spcBef>
                <a:spcPts val="400"/>
              </a:spcBef>
            </a:pPr>
            <a:r>
              <a:rPr lang="es-ES" sz="2400" b="1" dirty="0">
                <a:solidFill>
                  <a:schemeClr val="bg1"/>
                </a:solidFill>
              </a:rPr>
              <a:t>Average Age</a:t>
            </a:r>
          </a:p>
        </p:txBody>
      </p:sp>
      <p:sp>
        <p:nvSpPr>
          <p:cNvPr id="9" name="Rectángulo 8"/>
          <p:cNvSpPr/>
          <p:nvPr/>
        </p:nvSpPr>
        <p:spPr>
          <a:xfrm>
            <a:off x="9570241" y="1004833"/>
            <a:ext cx="1938303" cy="1862024"/>
          </a:xfrm>
          <a:prstGeom prst="rect">
            <a:avLst/>
          </a:prstGeom>
          <a:noFill/>
        </p:spPr>
        <p:txBody>
          <a:bodyPr wrap="none" lIns="91416" tIns="45708" rIns="91416" bIns="45708">
            <a:spAutoFit/>
          </a:bodyPr>
          <a:lstStyle/>
          <a:p>
            <a:pPr algn="ctr"/>
            <a:r>
              <a:rPr lang="es-ES" sz="11500" dirty="0">
                <a:ln w="0"/>
                <a:solidFill>
                  <a:schemeClr val="bg1"/>
                </a:solidFill>
                <a:effectLst>
                  <a:outerShdw blurRad="38100" dist="19050" dir="2700000" algn="tl" rotWithShape="0">
                    <a:schemeClr val="dk1">
                      <a:alpha val="40000"/>
                    </a:scheme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40</a:t>
            </a:r>
          </a:p>
        </p:txBody>
      </p:sp>
      <p:sp>
        <p:nvSpPr>
          <p:cNvPr id="14" name="Rectángulo 13">
            <a:extLst>
              <a:ext uri="{FF2B5EF4-FFF2-40B4-BE49-F238E27FC236}">
                <a16:creationId xmlns:a16="http://schemas.microsoft.com/office/drawing/2014/main" id="{0181D744-344F-4A89-ADE0-7194EC1AE9DA}"/>
              </a:ext>
            </a:extLst>
          </p:cNvPr>
          <p:cNvSpPr/>
          <p:nvPr/>
        </p:nvSpPr>
        <p:spPr>
          <a:xfrm>
            <a:off x="2951111" y="976837"/>
            <a:ext cx="2815146" cy="1862024"/>
          </a:xfrm>
          <a:prstGeom prst="rect">
            <a:avLst/>
          </a:prstGeom>
          <a:noFill/>
        </p:spPr>
        <p:txBody>
          <a:bodyPr wrap="none" lIns="91416" tIns="45708" rIns="91416" bIns="45708">
            <a:spAutoFit/>
          </a:bodyPr>
          <a:lstStyle/>
          <a:p>
            <a:pPr algn="ctr"/>
            <a:r>
              <a:rPr lang="es-ES" sz="11500" dirty="0">
                <a:ln w="0"/>
                <a:solidFill>
                  <a:schemeClr val="bg1"/>
                </a:solidFill>
                <a:effectLst>
                  <a:outerShdw blurRad="38100" dist="19050" dir="2700000" algn="tl" rotWithShape="0">
                    <a:schemeClr val="dk1">
                      <a:alpha val="40000"/>
                    </a:scheme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243</a:t>
            </a:r>
          </a:p>
        </p:txBody>
      </p:sp>
      <p:sp>
        <p:nvSpPr>
          <p:cNvPr id="15" name="CuadroTexto 14">
            <a:extLst>
              <a:ext uri="{FF2B5EF4-FFF2-40B4-BE49-F238E27FC236}">
                <a16:creationId xmlns:a16="http://schemas.microsoft.com/office/drawing/2014/main" id="{86816AAD-06D7-4B2C-8583-35D1BFF5DA56}"/>
              </a:ext>
            </a:extLst>
          </p:cNvPr>
          <p:cNvSpPr txBox="1"/>
          <p:nvPr/>
        </p:nvSpPr>
        <p:spPr>
          <a:xfrm>
            <a:off x="1514177" y="1610618"/>
            <a:ext cx="1587294" cy="690638"/>
          </a:xfrm>
          <a:prstGeom prst="rect">
            <a:avLst/>
          </a:prstGeom>
          <a:noFill/>
        </p:spPr>
        <p:txBody>
          <a:bodyPr wrap="none" rtlCol="0">
            <a:spAutoFit/>
          </a:bodyPr>
          <a:lstStyle/>
          <a:p>
            <a:pPr>
              <a:lnSpc>
                <a:spcPct val="80000"/>
              </a:lnSpc>
            </a:pPr>
            <a:r>
              <a:rPr lang="es-ES" sz="2400" b="1" dirty="0">
                <a:solidFill>
                  <a:schemeClr val="bg1"/>
                </a:solidFill>
              </a:rPr>
              <a:t>Empleados</a:t>
            </a:r>
          </a:p>
          <a:p>
            <a:pPr>
              <a:lnSpc>
                <a:spcPct val="80000"/>
              </a:lnSpc>
            </a:pPr>
            <a:r>
              <a:rPr lang="es-ES" sz="2400" b="1" dirty="0">
                <a:solidFill>
                  <a:schemeClr val="bg1"/>
                </a:solidFill>
              </a:rPr>
              <a:t>Employees</a:t>
            </a:r>
          </a:p>
        </p:txBody>
      </p:sp>
      <p:pic>
        <p:nvPicPr>
          <p:cNvPr id="17" name="Gráfico 16" descr="Grupo de personas">
            <a:extLst>
              <a:ext uri="{FF2B5EF4-FFF2-40B4-BE49-F238E27FC236}">
                <a16:creationId xmlns:a16="http://schemas.microsoft.com/office/drawing/2014/main" id="{C0FD48EC-C5E3-4A12-86E3-61D29AABB8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5322" y="1497765"/>
            <a:ext cx="1038242" cy="955447"/>
          </a:xfrm>
          <a:prstGeom prst="rect">
            <a:avLst/>
          </a:prstGeom>
        </p:spPr>
      </p:pic>
      <p:pic>
        <p:nvPicPr>
          <p:cNvPr id="19" name="Gráfico 18" descr="Bebé">
            <a:extLst>
              <a:ext uri="{FF2B5EF4-FFF2-40B4-BE49-F238E27FC236}">
                <a16:creationId xmlns:a16="http://schemas.microsoft.com/office/drawing/2014/main" id="{591FD75A-2AD4-4236-A932-BCA1D7F9939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30095" y="1291780"/>
            <a:ext cx="1174581" cy="1174581"/>
          </a:xfrm>
          <a:prstGeom prst="rect">
            <a:avLst/>
          </a:prstGeom>
        </p:spPr>
      </p:pic>
      <p:pic>
        <p:nvPicPr>
          <p:cNvPr id="18" name="Picture 17">
            <a:extLst>
              <a:ext uri="{FF2B5EF4-FFF2-40B4-BE49-F238E27FC236}">
                <a16:creationId xmlns:a16="http://schemas.microsoft.com/office/drawing/2014/main" id="{B976D015-0B9D-4683-9E0F-69D892CA63D7}"/>
              </a:ext>
            </a:extLst>
          </p:cNvPr>
          <p:cNvPicPr>
            <a:picLocks noChangeAspect="1"/>
          </p:cNvPicPr>
          <p:nvPr/>
        </p:nvPicPr>
        <p:blipFill>
          <a:blip r:embed="rId10"/>
          <a:stretch>
            <a:fillRect/>
          </a:stretch>
        </p:blipFill>
        <p:spPr>
          <a:xfrm>
            <a:off x="528698" y="2969810"/>
            <a:ext cx="11160000" cy="2965692"/>
          </a:xfrm>
          <a:prstGeom prst="rect">
            <a:avLst/>
          </a:prstGeom>
        </p:spPr>
      </p:pic>
    </p:spTree>
    <p:extLst>
      <p:ext uri="{BB962C8B-B14F-4D97-AF65-F5344CB8AC3E}">
        <p14:creationId xmlns:p14="http://schemas.microsoft.com/office/powerpoint/2010/main" val="137786651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Straight Connector 79">
            <a:extLst>
              <a:ext uri="{FF2B5EF4-FFF2-40B4-BE49-F238E27FC236}">
                <a16:creationId xmlns:a16="http://schemas.microsoft.com/office/drawing/2014/main" id="{C1EB32F5-C97E-44AB-BE6F-1FB71D0C94C6}"/>
              </a:ext>
            </a:extLst>
          </p:cNvPr>
          <p:cNvCxnSpPr>
            <a:cxnSpLocks/>
          </p:cNvCxnSpPr>
          <p:nvPr/>
        </p:nvCxnSpPr>
        <p:spPr>
          <a:xfrm>
            <a:off x="9494911" y="3194627"/>
            <a:ext cx="1703768" cy="569042"/>
          </a:xfrm>
          <a:prstGeom prst="line">
            <a:avLst/>
          </a:prstGeom>
          <a:ln w="508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598F4AFF-2D6F-4313-B5CC-C2CB82CA12E2}"/>
              </a:ext>
            </a:extLst>
          </p:cNvPr>
          <p:cNvSpPr>
            <a:spLocks noGrp="1"/>
          </p:cNvSpPr>
          <p:nvPr>
            <p:ph type="title"/>
          </p:nvPr>
        </p:nvSpPr>
        <p:spPr/>
        <p:txBody>
          <a:bodyPr/>
          <a:lstStyle/>
          <a:p>
            <a:r>
              <a:rPr lang="es-ES" dirty="0"/>
              <a:t>Desarrollo de Sustainable </a:t>
            </a:r>
            <a:r>
              <a:rPr lang="es-ES" dirty="0" err="1"/>
              <a:t>LifeStyle</a:t>
            </a:r>
            <a:r>
              <a:rPr lang="es-ES" dirty="0"/>
              <a:t> &amp; Zero </a:t>
            </a:r>
            <a:r>
              <a:rPr lang="es-ES" dirty="0" err="1"/>
              <a:t>Accidents</a:t>
            </a:r>
            <a:r>
              <a:rPr lang="es-ES" dirty="0"/>
              <a:t>/Injuries</a:t>
            </a:r>
            <a:endParaRPr lang="en-US" dirty="0"/>
          </a:p>
        </p:txBody>
      </p:sp>
      <p:sp>
        <p:nvSpPr>
          <p:cNvPr id="4" name="Marcador de fecha 3">
            <a:extLst>
              <a:ext uri="{FF2B5EF4-FFF2-40B4-BE49-F238E27FC236}">
                <a16:creationId xmlns:a16="http://schemas.microsoft.com/office/drawing/2014/main" id="{3548CC36-4E0F-4DF0-8073-E19A2484E314}"/>
              </a:ext>
            </a:extLst>
          </p:cNvPr>
          <p:cNvSpPr>
            <a:spLocks noGrp="1"/>
          </p:cNvSpPr>
          <p:nvPr>
            <p:ph type="dt" sz="half" idx="10"/>
          </p:nvPr>
        </p:nvSpPr>
        <p:spPr/>
        <p:txBody>
          <a:bodyPr/>
          <a:lstStyle/>
          <a:p>
            <a:r>
              <a:rPr lang="en-US"/>
              <a:t>07/Abril/2022</a:t>
            </a:r>
            <a:endParaRPr lang="en-US" dirty="0"/>
          </a:p>
        </p:txBody>
      </p:sp>
      <p:sp>
        <p:nvSpPr>
          <p:cNvPr id="5" name="Marcador de pie de página 4">
            <a:extLst>
              <a:ext uri="{FF2B5EF4-FFF2-40B4-BE49-F238E27FC236}">
                <a16:creationId xmlns:a16="http://schemas.microsoft.com/office/drawing/2014/main" id="{8300204A-60E5-4567-8D60-3C81AD60122F}"/>
              </a:ext>
            </a:extLst>
          </p:cNvPr>
          <p:cNvSpPr>
            <a:spLocks noGrp="1"/>
          </p:cNvSpPr>
          <p:nvPr>
            <p:ph type="ftr" sz="quarter" idx="11"/>
          </p:nvPr>
        </p:nvSpPr>
        <p:spPr/>
        <p:txBody>
          <a:bodyPr/>
          <a:lstStyle/>
          <a:p>
            <a:r>
              <a:rPr lang="es-ES"/>
              <a:t>Ergonomia Sostenible / Sustainable Ergonomics</a:t>
            </a:r>
            <a:endParaRPr lang="en-US" dirty="0"/>
          </a:p>
        </p:txBody>
      </p:sp>
      <p:sp>
        <p:nvSpPr>
          <p:cNvPr id="7" name="Freeform: Shape 109">
            <a:extLst>
              <a:ext uri="{FF2B5EF4-FFF2-40B4-BE49-F238E27FC236}">
                <a16:creationId xmlns:a16="http://schemas.microsoft.com/office/drawing/2014/main" id="{37FAD642-4610-43E9-91DB-720A2884143E}"/>
              </a:ext>
            </a:extLst>
          </p:cNvPr>
          <p:cNvSpPr/>
          <p:nvPr/>
        </p:nvSpPr>
        <p:spPr>
          <a:xfrm>
            <a:off x="5136229" y="4515250"/>
            <a:ext cx="1972754" cy="1240085"/>
          </a:xfrm>
          <a:custGeom>
            <a:avLst/>
            <a:gdLst>
              <a:gd name="connsiteX0" fmla="*/ 0 w 1972754"/>
              <a:gd name="connsiteY0" fmla="*/ 0 h 1240085"/>
              <a:gd name="connsiteX1" fmla="*/ 1972754 w 1972754"/>
              <a:gd name="connsiteY1" fmla="*/ 0 h 1240085"/>
              <a:gd name="connsiteX2" fmla="*/ 1972754 w 1972754"/>
              <a:gd name="connsiteY2" fmla="*/ 1096458 h 1240085"/>
              <a:gd name="connsiteX3" fmla="*/ 1829127 w 1972754"/>
              <a:gd name="connsiteY3" fmla="*/ 1240085 h 1240085"/>
              <a:gd name="connsiteX4" fmla="*/ 143627 w 1972754"/>
              <a:gd name="connsiteY4" fmla="*/ 1240085 h 1240085"/>
              <a:gd name="connsiteX5" fmla="*/ 0 w 1972754"/>
              <a:gd name="connsiteY5" fmla="*/ 1096458 h 1240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754" h="1240085">
                <a:moveTo>
                  <a:pt x="0" y="0"/>
                </a:moveTo>
                <a:lnTo>
                  <a:pt x="1972754" y="0"/>
                </a:lnTo>
                <a:lnTo>
                  <a:pt x="1972754" y="1096458"/>
                </a:lnTo>
                <a:cubicBezTo>
                  <a:pt x="1972754" y="1175781"/>
                  <a:pt x="1908450" y="1240085"/>
                  <a:pt x="1829127" y="1240085"/>
                </a:cubicBezTo>
                <a:lnTo>
                  <a:pt x="143627" y="1240085"/>
                </a:lnTo>
                <a:cubicBezTo>
                  <a:pt x="64304" y="1240085"/>
                  <a:pt x="0" y="1175781"/>
                  <a:pt x="0" y="1096458"/>
                </a:cubicBezTo>
                <a:close/>
              </a:path>
            </a:pathLst>
          </a:custGeom>
          <a:solidFill>
            <a:srgbClr val="FFCD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432000" rIns="180000" bIns="118800" rtlCol="0" anchor="t">
            <a:noAutofit/>
          </a:bodyPr>
          <a:lstStyle/>
          <a:p>
            <a:pPr algn="ctr"/>
            <a:r>
              <a:rPr lang="es-US" sz="1200" dirty="0">
                <a:solidFill>
                  <a:schemeClr val="bg1"/>
                </a:solidFill>
                <a:latin typeface="Calibri" panose="020F0502020204030204" pitchFamily="34" charset="0"/>
                <a:ea typeface="Open Sans" panose="020B0606030504020204" pitchFamily="34" charset="0"/>
                <a:cs typeface="Calibri" panose="020F0502020204030204" pitchFamily="34" charset="0"/>
              </a:rPr>
              <a:t>Finalistas para representar a España en los premios Europeos de Seguridad y Salud Laboral</a:t>
            </a:r>
            <a:endParaRPr lang="en-US" sz="120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8" name="Freeform: Shape 108">
            <a:extLst>
              <a:ext uri="{FF2B5EF4-FFF2-40B4-BE49-F238E27FC236}">
                <a16:creationId xmlns:a16="http://schemas.microsoft.com/office/drawing/2014/main" id="{1176CE3C-00F0-4752-B38D-EF7A2EE95DD7}"/>
              </a:ext>
            </a:extLst>
          </p:cNvPr>
          <p:cNvSpPr/>
          <p:nvPr/>
        </p:nvSpPr>
        <p:spPr>
          <a:xfrm>
            <a:off x="1744859" y="4515250"/>
            <a:ext cx="1972754" cy="1240085"/>
          </a:xfrm>
          <a:custGeom>
            <a:avLst/>
            <a:gdLst>
              <a:gd name="connsiteX0" fmla="*/ 0 w 1972754"/>
              <a:gd name="connsiteY0" fmla="*/ 0 h 1240085"/>
              <a:gd name="connsiteX1" fmla="*/ 1972754 w 1972754"/>
              <a:gd name="connsiteY1" fmla="*/ 0 h 1240085"/>
              <a:gd name="connsiteX2" fmla="*/ 1972754 w 1972754"/>
              <a:gd name="connsiteY2" fmla="*/ 1096458 h 1240085"/>
              <a:gd name="connsiteX3" fmla="*/ 1829127 w 1972754"/>
              <a:gd name="connsiteY3" fmla="*/ 1240085 h 1240085"/>
              <a:gd name="connsiteX4" fmla="*/ 143627 w 1972754"/>
              <a:gd name="connsiteY4" fmla="*/ 1240085 h 1240085"/>
              <a:gd name="connsiteX5" fmla="*/ 0 w 1972754"/>
              <a:gd name="connsiteY5" fmla="*/ 1096458 h 1240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754" h="1240085">
                <a:moveTo>
                  <a:pt x="0" y="0"/>
                </a:moveTo>
                <a:lnTo>
                  <a:pt x="1972754" y="0"/>
                </a:lnTo>
                <a:lnTo>
                  <a:pt x="1972754" y="1096458"/>
                </a:lnTo>
                <a:cubicBezTo>
                  <a:pt x="1972754" y="1175781"/>
                  <a:pt x="1908450" y="1240085"/>
                  <a:pt x="1829127" y="1240085"/>
                </a:cubicBezTo>
                <a:lnTo>
                  <a:pt x="143627" y="1240085"/>
                </a:lnTo>
                <a:cubicBezTo>
                  <a:pt x="64304" y="1240085"/>
                  <a:pt x="0" y="1175781"/>
                  <a:pt x="0" y="1096458"/>
                </a:cubicBezTo>
                <a:close/>
              </a:path>
            </a:pathLst>
          </a:custGeom>
          <a:solidFill>
            <a:srgbClr val="0066B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432000" rIns="180000" bIns="118800" rtlCol="0" anchor="t">
            <a:noAutofit/>
          </a:bodyPr>
          <a:lstStyle/>
          <a:p>
            <a:pPr algn="ctr"/>
            <a:r>
              <a:rPr lang="es-US" sz="1200" dirty="0">
                <a:solidFill>
                  <a:schemeClr val="bg1"/>
                </a:solidFill>
                <a:latin typeface="Calibri" panose="020F0502020204030204" pitchFamily="34" charset="0"/>
                <a:ea typeface="Open Sans" panose="020B0606030504020204" pitchFamily="34" charset="0"/>
                <a:cs typeface="Calibri" panose="020F0502020204030204" pitchFamily="34" charset="0"/>
              </a:rPr>
              <a:t>Creación</a:t>
            </a:r>
            <a:r>
              <a:rPr lang="es-US" sz="1400" dirty="0">
                <a:solidFill>
                  <a:schemeClr val="bg1"/>
                </a:solidFill>
                <a:latin typeface="Calibri" panose="020F0502020204030204" pitchFamily="34" charset="0"/>
                <a:ea typeface="Open Sans" panose="020B0606030504020204" pitchFamily="34" charset="0"/>
                <a:cs typeface="Calibri" panose="020F0502020204030204" pitchFamily="34" charset="0"/>
              </a:rPr>
              <a:t> del programa Sustainable Lifestyle</a:t>
            </a:r>
            <a:endParaRPr lang="en-US" sz="140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9" name="Freeform: Shape 107">
            <a:extLst>
              <a:ext uri="{FF2B5EF4-FFF2-40B4-BE49-F238E27FC236}">
                <a16:creationId xmlns:a16="http://schemas.microsoft.com/office/drawing/2014/main" id="{1188085F-6AC9-46ED-A642-ACACD2EB2FEB}"/>
              </a:ext>
            </a:extLst>
          </p:cNvPr>
          <p:cNvSpPr/>
          <p:nvPr/>
        </p:nvSpPr>
        <p:spPr>
          <a:xfrm>
            <a:off x="49174" y="1299084"/>
            <a:ext cx="1972754" cy="1240085"/>
          </a:xfrm>
          <a:custGeom>
            <a:avLst/>
            <a:gdLst>
              <a:gd name="connsiteX0" fmla="*/ 0 w 1972754"/>
              <a:gd name="connsiteY0" fmla="*/ 0 h 1240085"/>
              <a:gd name="connsiteX1" fmla="*/ 1972754 w 1972754"/>
              <a:gd name="connsiteY1" fmla="*/ 0 h 1240085"/>
              <a:gd name="connsiteX2" fmla="*/ 1972754 w 1972754"/>
              <a:gd name="connsiteY2" fmla="*/ 1096458 h 1240085"/>
              <a:gd name="connsiteX3" fmla="*/ 1829127 w 1972754"/>
              <a:gd name="connsiteY3" fmla="*/ 1240085 h 1240085"/>
              <a:gd name="connsiteX4" fmla="*/ 143627 w 1972754"/>
              <a:gd name="connsiteY4" fmla="*/ 1240085 h 1240085"/>
              <a:gd name="connsiteX5" fmla="*/ 0 w 1972754"/>
              <a:gd name="connsiteY5" fmla="*/ 1096458 h 1240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754" h="1240085">
                <a:moveTo>
                  <a:pt x="0" y="0"/>
                </a:moveTo>
                <a:lnTo>
                  <a:pt x="1972754" y="0"/>
                </a:lnTo>
                <a:lnTo>
                  <a:pt x="1972754" y="1096458"/>
                </a:lnTo>
                <a:cubicBezTo>
                  <a:pt x="1972754" y="1175781"/>
                  <a:pt x="1908450" y="1240085"/>
                  <a:pt x="1829127" y="1240085"/>
                </a:cubicBezTo>
                <a:lnTo>
                  <a:pt x="143627" y="1240085"/>
                </a:lnTo>
                <a:cubicBezTo>
                  <a:pt x="64304" y="1240085"/>
                  <a:pt x="0" y="1175781"/>
                  <a:pt x="0" y="1096458"/>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432000" rIns="180000" bIns="118800" rtlCol="0" anchor="t">
            <a:noAutofit/>
          </a:bodyPr>
          <a:lstStyle/>
          <a:p>
            <a:pPr algn="ctr"/>
            <a:r>
              <a:rPr lang="es-US" sz="1100" dirty="0">
                <a:solidFill>
                  <a:schemeClr val="bg1"/>
                </a:solidFill>
                <a:latin typeface="Calibri" panose="020F0502020204030204" pitchFamily="34" charset="0"/>
                <a:ea typeface="Open Sans" panose="020B0606030504020204" pitchFamily="34" charset="0"/>
                <a:cs typeface="Calibri" panose="020F0502020204030204" pitchFamily="34" charset="0"/>
              </a:rPr>
              <a:t>Introducción Programa Cero Accidentes y Primera campaña de trastornos musculoesqueléticos</a:t>
            </a:r>
            <a:endParaRPr lang="en-US" sz="110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10" name="Freeform: Shape 106">
            <a:extLst>
              <a:ext uri="{FF2B5EF4-FFF2-40B4-BE49-F238E27FC236}">
                <a16:creationId xmlns:a16="http://schemas.microsoft.com/office/drawing/2014/main" id="{B6D89542-386C-44F7-A7A6-46EE07BA4A07}"/>
              </a:ext>
            </a:extLst>
          </p:cNvPr>
          <p:cNvSpPr/>
          <p:nvPr/>
        </p:nvSpPr>
        <p:spPr>
          <a:xfrm>
            <a:off x="3440544" y="1299084"/>
            <a:ext cx="1972754" cy="1240085"/>
          </a:xfrm>
          <a:custGeom>
            <a:avLst/>
            <a:gdLst>
              <a:gd name="connsiteX0" fmla="*/ 0 w 1972754"/>
              <a:gd name="connsiteY0" fmla="*/ 0 h 1240085"/>
              <a:gd name="connsiteX1" fmla="*/ 1972754 w 1972754"/>
              <a:gd name="connsiteY1" fmla="*/ 0 h 1240085"/>
              <a:gd name="connsiteX2" fmla="*/ 1972754 w 1972754"/>
              <a:gd name="connsiteY2" fmla="*/ 1096458 h 1240085"/>
              <a:gd name="connsiteX3" fmla="*/ 1829127 w 1972754"/>
              <a:gd name="connsiteY3" fmla="*/ 1240085 h 1240085"/>
              <a:gd name="connsiteX4" fmla="*/ 143627 w 1972754"/>
              <a:gd name="connsiteY4" fmla="*/ 1240085 h 1240085"/>
              <a:gd name="connsiteX5" fmla="*/ 0 w 1972754"/>
              <a:gd name="connsiteY5" fmla="*/ 1096458 h 1240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754" h="1240085">
                <a:moveTo>
                  <a:pt x="0" y="0"/>
                </a:moveTo>
                <a:lnTo>
                  <a:pt x="1972754" y="0"/>
                </a:lnTo>
                <a:lnTo>
                  <a:pt x="1972754" y="1096458"/>
                </a:lnTo>
                <a:cubicBezTo>
                  <a:pt x="1972754" y="1175781"/>
                  <a:pt x="1908450" y="1240085"/>
                  <a:pt x="1829127" y="1240085"/>
                </a:cubicBezTo>
                <a:lnTo>
                  <a:pt x="143627" y="1240085"/>
                </a:lnTo>
                <a:cubicBezTo>
                  <a:pt x="64304" y="1240085"/>
                  <a:pt x="0" y="1175781"/>
                  <a:pt x="0" y="1096458"/>
                </a:cubicBezTo>
                <a:close/>
              </a:path>
            </a:pathLst>
          </a:custGeom>
          <a:solidFill>
            <a:srgbClr val="A6AEB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432000" rIns="180000" bIns="118800" rtlCol="0" anchor="t">
            <a:noAutofit/>
          </a:bodyPr>
          <a:lstStyle/>
          <a:p>
            <a:pPr algn="ctr"/>
            <a:r>
              <a:rPr lang="es-US" sz="1200" dirty="0">
                <a:solidFill>
                  <a:schemeClr val="bg1"/>
                </a:solidFill>
                <a:latin typeface="Calibri" panose="020F0502020204030204" pitchFamily="34" charset="0"/>
                <a:ea typeface="Open Sans" panose="020B0606030504020204" pitchFamily="34" charset="0"/>
                <a:cs typeface="Calibri" panose="020F0502020204030204" pitchFamily="34" charset="0"/>
              </a:rPr>
              <a:t>Reconocimiento e incorporación a la Red Española de Empresas Saludables</a:t>
            </a:r>
            <a:endParaRPr lang="en-US" sz="120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11" name="Freeform: Shape 105">
            <a:extLst>
              <a:ext uri="{FF2B5EF4-FFF2-40B4-BE49-F238E27FC236}">
                <a16:creationId xmlns:a16="http://schemas.microsoft.com/office/drawing/2014/main" id="{1C0D3A96-A07D-418A-8845-55C779A9A65C}"/>
              </a:ext>
            </a:extLst>
          </p:cNvPr>
          <p:cNvSpPr/>
          <p:nvPr/>
        </p:nvSpPr>
        <p:spPr>
          <a:xfrm>
            <a:off x="6828071" y="1299084"/>
            <a:ext cx="2142429" cy="1240085"/>
          </a:xfrm>
          <a:custGeom>
            <a:avLst/>
            <a:gdLst>
              <a:gd name="connsiteX0" fmla="*/ 0 w 1972754"/>
              <a:gd name="connsiteY0" fmla="*/ 0 h 1240085"/>
              <a:gd name="connsiteX1" fmla="*/ 1972754 w 1972754"/>
              <a:gd name="connsiteY1" fmla="*/ 0 h 1240085"/>
              <a:gd name="connsiteX2" fmla="*/ 1972754 w 1972754"/>
              <a:gd name="connsiteY2" fmla="*/ 1096458 h 1240085"/>
              <a:gd name="connsiteX3" fmla="*/ 1829127 w 1972754"/>
              <a:gd name="connsiteY3" fmla="*/ 1240085 h 1240085"/>
              <a:gd name="connsiteX4" fmla="*/ 143627 w 1972754"/>
              <a:gd name="connsiteY4" fmla="*/ 1240085 h 1240085"/>
              <a:gd name="connsiteX5" fmla="*/ 0 w 1972754"/>
              <a:gd name="connsiteY5" fmla="*/ 1096458 h 1240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754" h="1240085">
                <a:moveTo>
                  <a:pt x="0" y="0"/>
                </a:moveTo>
                <a:lnTo>
                  <a:pt x="1972754" y="0"/>
                </a:lnTo>
                <a:lnTo>
                  <a:pt x="1972754" y="1096458"/>
                </a:lnTo>
                <a:cubicBezTo>
                  <a:pt x="1972754" y="1175781"/>
                  <a:pt x="1908450" y="1240085"/>
                  <a:pt x="1829127" y="1240085"/>
                </a:cubicBezTo>
                <a:lnTo>
                  <a:pt x="143627" y="1240085"/>
                </a:lnTo>
                <a:cubicBezTo>
                  <a:pt x="64304" y="1240085"/>
                  <a:pt x="0" y="1175781"/>
                  <a:pt x="0" y="1096458"/>
                </a:cubicBezTo>
                <a:close/>
              </a:path>
            </a:pathLst>
          </a:custGeom>
          <a:solidFill>
            <a:srgbClr val="008C9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432000" rIns="180000" bIns="118800" rtlCol="0" anchor="t">
            <a:noAutofit/>
          </a:bodyPr>
          <a:lstStyle/>
          <a:p>
            <a:pPr algn="ctr"/>
            <a:r>
              <a:rPr lang="es-US" sz="1100" dirty="0">
                <a:solidFill>
                  <a:schemeClr val="bg1"/>
                </a:solidFill>
                <a:latin typeface="Calibri" panose="020F0502020204030204" pitchFamily="34" charset="0"/>
                <a:ea typeface="Open Sans" panose="020B0606030504020204" pitchFamily="34" charset="0"/>
                <a:cs typeface="Calibri" panose="020F0502020204030204" pitchFamily="34" charset="0"/>
              </a:rPr>
              <a:t>Lanzamiento Safety Promoters. Lanzamiento del proyecto.  Establecimiento de Fases del mismo y objetivos.</a:t>
            </a:r>
            <a:endParaRPr lang="en-US" sz="110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12" name="Freeform: Shape 104">
            <a:extLst>
              <a:ext uri="{FF2B5EF4-FFF2-40B4-BE49-F238E27FC236}">
                <a16:creationId xmlns:a16="http://schemas.microsoft.com/office/drawing/2014/main" id="{44E6112E-5E81-4334-9515-8986A4BC00F8}"/>
              </a:ext>
            </a:extLst>
          </p:cNvPr>
          <p:cNvSpPr/>
          <p:nvPr/>
        </p:nvSpPr>
        <p:spPr>
          <a:xfrm>
            <a:off x="8348018" y="4515250"/>
            <a:ext cx="2254338" cy="1240085"/>
          </a:xfrm>
          <a:custGeom>
            <a:avLst/>
            <a:gdLst>
              <a:gd name="connsiteX0" fmla="*/ 0 w 1972754"/>
              <a:gd name="connsiteY0" fmla="*/ 0 h 1240085"/>
              <a:gd name="connsiteX1" fmla="*/ 1972754 w 1972754"/>
              <a:gd name="connsiteY1" fmla="*/ 0 h 1240085"/>
              <a:gd name="connsiteX2" fmla="*/ 1972754 w 1972754"/>
              <a:gd name="connsiteY2" fmla="*/ 1096458 h 1240085"/>
              <a:gd name="connsiteX3" fmla="*/ 1829127 w 1972754"/>
              <a:gd name="connsiteY3" fmla="*/ 1240085 h 1240085"/>
              <a:gd name="connsiteX4" fmla="*/ 143627 w 1972754"/>
              <a:gd name="connsiteY4" fmla="*/ 1240085 h 1240085"/>
              <a:gd name="connsiteX5" fmla="*/ 0 w 1972754"/>
              <a:gd name="connsiteY5" fmla="*/ 1096458 h 1240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754" h="1240085">
                <a:moveTo>
                  <a:pt x="0" y="0"/>
                </a:moveTo>
                <a:lnTo>
                  <a:pt x="1972754" y="0"/>
                </a:lnTo>
                <a:lnTo>
                  <a:pt x="1972754" y="1096458"/>
                </a:lnTo>
                <a:cubicBezTo>
                  <a:pt x="1972754" y="1175781"/>
                  <a:pt x="1908450" y="1240085"/>
                  <a:pt x="1829127" y="1240085"/>
                </a:cubicBezTo>
                <a:lnTo>
                  <a:pt x="143627" y="1240085"/>
                </a:lnTo>
                <a:cubicBezTo>
                  <a:pt x="64304" y="1240085"/>
                  <a:pt x="0" y="1175781"/>
                  <a:pt x="0" y="1096458"/>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432000" rIns="180000" bIns="118800" rtlCol="0" anchor="t">
            <a:noAutofit/>
          </a:bodyPr>
          <a:lstStyle/>
          <a:p>
            <a:pPr algn="ctr"/>
            <a:r>
              <a:rPr lang="es-US" sz="1200" dirty="0">
                <a:solidFill>
                  <a:schemeClr val="bg1"/>
                </a:solidFill>
                <a:latin typeface="Calibri" panose="020F0502020204030204" pitchFamily="34" charset="0"/>
                <a:ea typeface="Open Sans" panose="020B0606030504020204" pitchFamily="34" charset="0"/>
                <a:cs typeface="Calibri" panose="020F0502020204030204" pitchFamily="34" charset="0"/>
              </a:rPr>
              <a:t>Reconocimiento como empresa adherida a la Red Aragonesa de Empresas Saludables</a:t>
            </a:r>
            <a:endParaRPr lang="en-US" sz="120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cxnSp>
        <p:nvCxnSpPr>
          <p:cNvPr id="14" name="Straight Connector 24">
            <a:extLst>
              <a:ext uri="{FF2B5EF4-FFF2-40B4-BE49-F238E27FC236}">
                <a16:creationId xmlns:a16="http://schemas.microsoft.com/office/drawing/2014/main" id="{06265883-DD75-403A-88EF-EF90EFEF7146}"/>
              </a:ext>
            </a:extLst>
          </p:cNvPr>
          <p:cNvCxnSpPr>
            <a:cxnSpLocks/>
          </p:cNvCxnSpPr>
          <p:nvPr/>
        </p:nvCxnSpPr>
        <p:spPr>
          <a:xfrm flipV="1">
            <a:off x="1040524" y="3217018"/>
            <a:ext cx="1694576" cy="536896"/>
          </a:xfrm>
          <a:prstGeom prst="line">
            <a:avLst/>
          </a:prstGeom>
          <a:ln w="508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75">
            <a:extLst>
              <a:ext uri="{FF2B5EF4-FFF2-40B4-BE49-F238E27FC236}">
                <a16:creationId xmlns:a16="http://schemas.microsoft.com/office/drawing/2014/main" id="{F2215623-5334-4F65-A39C-1ECC82E948F9}"/>
              </a:ext>
            </a:extLst>
          </p:cNvPr>
          <p:cNvCxnSpPr>
            <a:cxnSpLocks/>
          </p:cNvCxnSpPr>
          <p:nvPr/>
        </p:nvCxnSpPr>
        <p:spPr>
          <a:xfrm>
            <a:off x="2718322" y="3225407"/>
            <a:ext cx="1702177" cy="539860"/>
          </a:xfrm>
          <a:prstGeom prst="line">
            <a:avLst/>
          </a:prstGeom>
          <a:ln w="508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77">
            <a:extLst>
              <a:ext uri="{FF2B5EF4-FFF2-40B4-BE49-F238E27FC236}">
                <a16:creationId xmlns:a16="http://schemas.microsoft.com/office/drawing/2014/main" id="{322555F8-1210-4229-8FD0-6B7BF82F93C1}"/>
              </a:ext>
            </a:extLst>
          </p:cNvPr>
          <p:cNvCxnSpPr>
            <a:cxnSpLocks/>
          </p:cNvCxnSpPr>
          <p:nvPr/>
        </p:nvCxnSpPr>
        <p:spPr>
          <a:xfrm flipV="1">
            <a:off x="4437687" y="3201502"/>
            <a:ext cx="1670670" cy="560327"/>
          </a:xfrm>
          <a:prstGeom prst="line">
            <a:avLst/>
          </a:prstGeom>
          <a:ln w="508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79">
            <a:extLst>
              <a:ext uri="{FF2B5EF4-FFF2-40B4-BE49-F238E27FC236}">
                <a16:creationId xmlns:a16="http://schemas.microsoft.com/office/drawing/2014/main" id="{D624503F-4630-4F5D-B8A4-76511C5847D9}"/>
              </a:ext>
            </a:extLst>
          </p:cNvPr>
          <p:cNvCxnSpPr>
            <a:cxnSpLocks/>
          </p:cNvCxnSpPr>
          <p:nvPr/>
        </p:nvCxnSpPr>
        <p:spPr>
          <a:xfrm>
            <a:off x="6118670" y="3194626"/>
            <a:ext cx="1703768" cy="569042"/>
          </a:xfrm>
          <a:prstGeom prst="line">
            <a:avLst/>
          </a:prstGeom>
          <a:ln w="508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83">
            <a:extLst>
              <a:ext uri="{FF2B5EF4-FFF2-40B4-BE49-F238E27FC236}">
                <a16:creationId xmlns:a16="http://schemas.microsoft.com/office/drawing/2014/main" id="{30649373-DAF1-4382-8F8E-875B219B282F}"/>
              </a:ext>
            </a:extLst>
          </p:cNvPr>
          <p:cNvCxnSpPr>
            <a:cxnSpLocks/>
          </p:cNvCxnSpPr>
          <p:nvPr/>
        </p:nvCxnSpPr>
        <p:spPr>
          <a:xfrm flipV="1">
            <a:off x="7785662" y="3221408"/>
            <a:ext cx="1727353" cy="540895"/>
          </a:xfrm>
          <a:prstGeom prst="line">
            <a:avLst/>
          </a:prstGeom>
          <a:ln w="508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9" name="Oval 2">
            <a:extLst>
              <a:ext uri="{FF2B5EF4-FFF2-40B4-BE49-F238E27FC236}">
                <a16:creationId xmlns:a16="http://schemas.microsoft.com/office/drawing/2014/main" id="{D94AE652-7540-4F3B-82F3-EABB2D11123B}"/>
              </a:ext>
            </a:extLst>
          </p:cNvPr>
          <p:cNvSpPr/>
          <p:nvPr/>
        </p:nvSpPr>
        <p:spPr>
          <a:xfrm>
            <a:off x="929111" y="3654739"/>
            <a:ext cx="210958" cy="21095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Calibri" panose="020F0502020204030204" pitchFamily="34" charset="0"/>
              <a:cs typeface="Calibri" panose="020F0502020204030204" pitchFamily="34" charset="0"/>
            </a:endParaRPr>
          </a:p>
        </p:txBody>
      </p:sp>
      <p:sp>
        <p:nvSpPr>
          <p:cNvPr id="20" name="Rectangle 8">
            <a:extLst>
              <a:ext uri="{FF2B5EF4-FFF2-40B4-BE49-F238E27FC236}">
                <a16:creationId xmlns:a16="http://schemas.microsoft.com/office/drawing/2014/main" id="{48F7446E-744B-4D66-B5ED-555C308A6508}"/>
              </a:ext>
            </a:extLst>
          </p:cNvPr>
          <p:cNvSpPr/>
          <p:nvPr/>
        </p:nvSpPr>
        <p:spPr>
          <a:xfrm>
            <a:off x="47252" y="1299084"/>
            <a:ext cx="1972755" cy="34757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6000" rIns="126000" rtlCol="0" anchor="ctr"/>
          <a:lstStyle/>
          <a:p>
            <a:pPr algn="ctr"/>
            <a:r>
              <a:rPr lang="es-ES" sz="1250" dirty="0">
                <a:latin typeface="Calibri" panose="020F0502020204030204" pitchFamily="34" charset="0"/>
                <a:ea typeface="Open Sans" panose="020B0606030504020204" pitchFamily="34" charset="0"/>
                <a:cs typeface="Calibri" panose="020F0502020204030204" pitchFamily="34" charset="0"/>
              </a:rPr>
              <a:t>CERO ACCIDENTES &amp; TME</a:t>
            </a:r>
            <a:endParaRPr lang="en-IN" sz="1250" dirty="0">
              <a:latin typeface="Calibri" panose="020F0502020204030204" pitchFamily="34" charset="0"/>
              <a:ea typeface="Open Sans" panose="020B0606030504020204" pitchFamily="34" charset="0"/>
              <a:cs typeface="Calibri" panose="020F0502020204030204" pitchFamily="34" charset="0"/>
            </a:endParaRPr>
          </a:p>
        </p:txBody>
      </p:sp>
      <p:sp>
        <p:nvSpPr>
          <p:cNvPr id="21" name="Oval 35">
            <a:extLst>
              <a:ext uri="{FF2B5EF4-FFF2-40B4-BE49-F238E27FC236}">
                <a16:creationId xmlns:a16="http://schemas.microsoft.com/office/drawing/2014/main" id="{A1635C0F-8E91-4810-9AD7-626A4CE84A6E}"/>
              </a:ext>
            </a:extLst>
          </p:cNvPr>
          <p:cNvSpPr/>
          <p:nvPr/>
        </p:nvSpPr>
        <p:spPr>
          <a:xfrm>
            <a:off x="4320481" y="3654739"/>
            <a:ext cx="210958" cy="210958"/>
          </a:xfrm>
          <a:prstGeom prst="ellipse">
            <a:avLst/>
          </a:prstGeom>
          <a:solidFill>
            <a:srgbClr val="91C9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Calibri" panose="020F0502020204030204" pitchFamily="34" charset="0"/>
              <a:cs typeface="Calibri" panose="020F0502020204030204" pitchFamily="34" charset="0"/>
            </a:endParaRPr>
          </a:p>
        </p:txBody>
      </p:sp>
      <p:sp>
        <p:nvSpPr>
          <p:cNvPr id="22" name="Rectangle 47">
            <a:extLst>
              <a:ext uri="{FF2B5EF4-FFF2-40B4-BE49-F238E27FC236}">
                <a16:creationId xmlns:a16="http://schemas.microsoft.com/office/drawing/2014/main" id="{85B54454-088E-46D8-880B-CB17DE3F16D6}"/>
              </a:ext>
            </a:extLst>
          </p:cNvPr>
          <p:cNvSpPr/>
          <p:nvPr/>
        </p:nvSpPr>
        <p:spPr>
          <a:xfrm>
            <a:off x="3438622" y="1299084"/>
            <a:ext cx="1972755" cy="347577"/>
          </a:xfrm>
          <a:prstGeom prst="rect">
            <a:avLst/>
          </a:prstGeom>
          <a:solidFill>
            <a:srgbClr val="A6AEB3"/>
          </a:solidFill>
          <a:ln>
            <a:noFill/>
          </a:ln>
        </p:spPr>
        <p:style>
          <a:lnRef idx="2">
            <a:schemeClr val="accent1">
              <a:shade val="50000"/>
            </a:schemeClr>
          </a:lnRef>
          <a:fillRef idx="1">
            <a:schemeClr val="accent1"/>
          </a:fillRef>
          <a:effectRef idx="0">
            <a:schemeClr val="accent1"/>
          </a:effectRef>
          <a:fontRef idx="minor">
            <a:schemeClr val="lt1"/>
          </a:fontRef>
        </p:style>
        <p:txBody>
          <a:bodyPr lIns="126000" rIns="126000" rtlCol="0" anchor="ctr"/>
          <a:lstStyle/>
          <a:p>
            <a:pPr algn="ctr"/>
            <a:r>
              <a:rPr lang="en-US" sz="1250" dirty="0">
                <a:latin typeface="Calibri" panose="020F0502020204030204" pitchFamily="34" charset="0"/>
                <a:ea typeface="Open Sans" panose="020B0606030504020204" pitchFamily="34" charset="0"/>
                <a:cs typeface="Calibri" panose="020F0502020204030204" pitchFamily="34" charset="0"/>
              </a:rPr>
              <a:t>RED ESPAÑOLA</a:t>
            </a:r>
            <a:endParaRPr lang="en-IN" sz="1250" dirty="0">
              <a:latin typeface="Calibri" panose="020F0502020204030204" pitchFamily="34" charset="0"/>
              <a:ea typeface="Open Sans" panose="020B0606030504020204" pitchFamily="34" charset="0"/>
              <a:cs typeface="Calibri" panose="020F0502020204030204" pitchFamily="34" charset="0"/>
            </a:endParaRPr>
          </a:p>
        </p:txBody>
      </p:sp>
      <p:sp>
        <p:nvSpPr>
          <p:cNvPr id="23" name="Oval 37">
            <a:extLst>
              <a:ext uri="{FF2B5EF4-FFF2-40B4-BE49-F238E27FC236}">
                <a16:creationId xmlns:a16="http://schemas.microsoft.com/office/drawing/2014/main" id="{94D47C9C-FA51-460B-87B7-2107C5B57A62}"/>
              </a:ext>
            </a:extLst>
          </p:cNvPr>
          <p:cNvSpPr/>
          <p:nvPr/>
        </p:nvSpPr>
        <p:spPr>
          <a:xfrm>
            <a:off x="7711851" y="3654739"/>
            <a:ext cx="210958" cy="21095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Calibri" panose="020F0502020204030204" pitchFamily="34" charset="0"/>
              <a:cs typeface="Calibri" panose="020F0502020204030204" pitchFamily="34" charset="0"/>
            </a:endParaRPr>
          </a:p>
        </p:txBody>
      </p:sp>
      <p:sp>
        <p:nvSpPr>
          <p:cNvPr id="24" name="Rectangle 50">
            <a:extLst>
              <a:ext uri="{FF2B5EF4-FFF2-40B4-BE49-F238E27FC236}">
                <a16:creationId xmlns:a16="http://schemas.microsoft.com/office/drawing/2014/main" id="{B6B03F56-B5DC-44E8-864F-0400DEA1DBB8}"/>
              </a:ext>
            </a:extLst>
          </p:cNvPr>
          <p:cNvSpPr/>
          <p:nvPr/>
        </p:nvSpPr>
        <p:spPr>
          <a:xfrm>
            <a:off x="6828071" y="1299084"/>
            <a:ext cx="2142429" cy="347577"/>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lIns="126000" rIns="126000" rtlCol="0" anchor="ctr"/>
          <a:lstStyle/>
          <a:p>
            <a:pPr algn="ctr"/>
            <a:r>
              <a:rPr lang="es-ES" sz="1250" b="1" dirty="0">
                <a:latin typeface="Calibri" panose="020F0502020204030204" pitchFamily="34" charset="0"/>
                <a:ea typeface="Open Sans" panose="020B0606030504020204" pitchFamily="34" charset="0"/>
                <a:cs typeface="Calibri" panose="020F0502020204030204" pitchFamily="34" charset="0"/>
              </a:rPr>
              <a:t>SAFETY PROMOTERS  &amp; S</a:t>
            </a:r>
            <a:r>
              <a:rPr lang="en-US" sz="1250" b="1" dirty="0">
                <a:latin typeface="Calibri" panose="020F0502020204030204" pitchFamily="34" charset="0"/>
                <a:ea typeface="Open Sans" panose="020B0606030504020204" pitchFamily="34" charset="0"/>
                <a:cs typeface="Calibri" panose="020F0502020204030204" pitchFamily="34" charset="0"/>
              </a:rPr>
              <a:t>USTAINABLE ERGONOMICS</a:t>
            </a:r>
            <a:endParaRPr lang="en-IN" sz="1250" b="1" dirty="0">
              <a:latin typeface="Calibri" panose="020F0502020204030204" pitchFamily="34" charset="0"/>
              <a:ea typeface="Open Sans" panose="020B0606030504020204" pitchFamily="34" charset="0"/>
              <a:cs typeface="Calibri" panose="020F0502020204030204" pitchFamily="34" charset="0"/>
            </a:endParaRPr>
          </a:p>
        </p:txBody>
      </p:sp>
      <p:sp>
        <p:nvSpPr>
          <p:cNvPr id="25" name="Oval 34">
            <a:extLst>
              <a:ext uri="{FF2B5EF4-FFF2-40B4-BE49-F238E27FC236}">
                <a16:creationId xmlns:a16="http://schemas.microsoft.com/office/drawing/2014/main" id="{D98DA304-07F5-40BB-8001-1E52AF0C62F2}"/>
              </a:ext>
            </a:extLst>
          </p:cNvPr>
          <p:cNvSpPr/>
          <p:nvPr/>
        </p:nvSpPr>
        <p:spPr>
          <a:xfrm>
            <a:off x="2624796" y="3119031"/>
            <a:ext cx="210958" cy="210958"/>
          </a:xfrm>
          <a:prstGeom prst="ellipse">
            <a:avLst/>
          </a:prstGeom>
          <a:solidFill>
            <a:srgbClr val="006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Calibri" panose="020F0502020204030204" pitchFamily="34" charset="0"/>
              <a:cs typeface="Calibri" panose="020F0502020204030204" pitchFamily="34" charset="0"/>
            </a:endParaRPr>
          </a:p>
        </p:txBody>
      </p:sp>
      <p:sp>
        <p:nvSpPr>
          <p:cNvPr id="26" name="Rectangle 53">
            <a:extLst>
              <a:ext uri="{FF2B5EF4-FFF2-40B4-BE49-F238E27FC236}">
                <a16:creationId xmlns:a16="http://schemas.microsoft.com/office/drawing/2014/main" id="{4E4F390F-E1C0-4E88-A808-526082A096A2}"/>
              </a:ext>
            </a:extLst>
          </p:cNvPr>
          <p:cNvSpPr/>
          <p:nvPr/>
        </p:nvSpPr>
        <p:spPr>
          <a:xfrm>
            <a:off x="1742937" y="4515250"/>
            <a:ext cx="1972755" cy="347577"/>
          </a:xfrm>
          <a:prstGeom prst="rect">
            <a:avLst/>
          </a:prstGeom>
          <a:solidFill>
            <a:srgbClr val="0066B2"/>
          </a:solidFill>
          <a:ln>
            <a:noFill/>
          </a:ln>
        </p:spPr>
        <p:style>
          <a:lnRef idx="2">
            <a:schemeClr val="accent1">
              <a:shade val="50000"/>
            </a:schemeClr>
          </a:lnRef>
          <a:fillRef idx="1">
            <a:schemeClr val="accent1"/>
          </a:fillRef>
          <a:effectRef idx="0">
            <a:schemeClr val="accent1"/>
          </a:effectRef>
          <a:fontRef idx="minor">
            <a:schemeClr val="lt1"/>
          </a:fontRef>
        </p:style>
        <p:txBody>
          <a:bodyPr lIns="126000" rIns="126000" rtlCol="0" anchor="ctr"/>
          <a:lstStyle/>
          <a:p>
            <a:pPr algn="ctr"/>
            <a:r>
              <a:rPr lang="en-US" sz="1250" dirty="0">
                <a:latin typeface="Calibri" panose="020F0502020204030204" pitchFamily="34" charset="0"/>
                <a:ea typeface="Open Sans" panose="020B0606030504020204" pitchFamily="34" charset="0"/>
                <a:cs typeface="Calibri" panose="020F0502020204030204" pitchFamily="34" charset="0"/>
              </a:rPr>
              <a:t>SUSTAINABLE LIFESTYLE</a:t>
            </a:r>
            <a:endParaRPr lang="en-IN" sz="1250" dirty="0">
              <a:latin typeface="Calibri" panose="020F0502020204030204" pitchFamily="34" charset="0"/>
              <a:ea typeface="Open Sans" panose="020B0606030504020204" pitchFamily="34" charset="0"/>
              <a:cs typeface="Calibri" panose="020F0502020204030204" pitchFamily="34" charset="0"/>
            </a:endParaRPr>
          </a:p>
        </p:txBody>
      </p:sp>
      <p:sp>
        <p:nvSpPr>
          <p:cNvPr id="27" name="Oval 36">
            <a:extLst>
              <a:ext uri="{FF2B5EF4-FFF2-40B4-BE49-F238E27FC236}">
                <a16:creationId xmlns:a16="http://schemas.microsoft.com/office/drawing/2014/main" id="{7F1BC667-7049-425B-9B01-6C04733DFB01}"/>
              </a:ext>
            </a:extLst>
          </p:cNvPr>
          <p:cNvSpPr/>
          <p:nvPr/>
        </p:nvSpPr>
        <p:spPr>
          <a:xfrm>
            <a:off x="6016166" y="3097162"/>
            <a:ext cx="210958" cy="210958"/>
          </a:xfrm>
          <a:prstGeom prst="ellipse">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Calibri" panose="020F0502020204030204" pitchFamily="34" charset="0"/>
              <a:cs typeface="Calibri" panose="020F0502020204030204" pitchFamily="34" charset="0"/>
            </a:endParaRPr>
          </a:p>
        </p:txBody>
      </p:sp>
      <p:sp>
        <p:nvSpPr>
          <p:cNvPr id="28" name="Rectangle 70">
            <a:extLst>
              <a:ext uri="{FF2B5EF4-FFF2-40B4-BE49-F238E27FC236}">
                <a16:creationId xmlns:a16="http://schemas.microsoft.com/office/drawing/2014/main" id="{6791B60A-F398-44F8-82C4-AE977BF105B9}"/>
              </a:ext>
            </a:extLst>
          </p:cNvPr>
          <p:cNvSpPr/>
          <p:nvPr/>
        </p:nvSpPr>
        <p:spPr>
          <a:xfrm>
            <a:off x="5134307" y="4515250"/>
            <a:ext cx="1972755" cy="347577"/>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lIns="126000" rIns="126000" rtlCol="0" anchor="ctr"/>
          <a:lstStyle/>
          <a:p>
            <a:pPr algn="ctr"/>
            <a:r>
              <a:rPr lang="en-US" sz="1250" dirty="0">
                <a:latin typeface="Calibri" panose="020F0502020204030204" pitchFamily="34" charset="0"/>
                <a:ea typeface="Open Sans" panose="020B0606030504020204" pitchFamily="34" charset="0"/>
                <a:cs typeface="Calibri" panose="020F0502020204030204" pitchFamily="34" charset="0"/>
              </a:rPr>
              <a:t>FINALISTAS </a:t>
            </a:r>
            <a:endParaRPr lang="en-IN" sz="1250" dirty="0">
              <a:latin typeface="Calibri" panose="020F0502020204030204" pitchFamily="34" charset="0"/>
              <a:ea typeface="Open Sans" panose="020B0606030504020204" pitchFamily="34" charset="0"/>
              <a:cs typeface="Calibri" panose="020F0502020204030204" pitchFamily="34" charset="0"/>
            </a:endParaRPr>
          </a:p>
        </p:txBody>
      </p:sp>
      <p:sp>
        <p:nvSpPr>
          <p:cNvPr id="29" name="Oval 38">
            <a:extLst>
              <a:ext uri="{FF2B5EF4-FFF2-40B4-BE49-F238E27FC236}">
                <a16:creationId xmlns:a16="http://schemas.microsoft.com/office/drawing/2014/main" id="{0BF5CD25-BDB4-4853-A3DE-ECF68EEA91A1}"/>
              </a:ext>
            </a:extLst>
          </p:cNvPr>
          <p:cNvSpPr/>
          <p:nvPr/>
        </p:nvSpPr>
        <p:spPr>
          <a:xfrm>
            <a:off x="9407536" y="3119031"/>
            <a:ext cx="210958" cy="21095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Calibri" panose="020F0502020204030204" pitchFamily="34" charset="0"/>
              <a:cs typeface="Calibri" panose="020F0502020204030204" pitchFamily="34" charset="0"/>
            </a:endParaRPr>
          </a:p>
        </p:txBody>
      </p:sp>
      <p:sp>
        <p:nvSpPr>
          <p:cNvPr id="30" name="Rectangle 74">
            <a:extLst>
              <a:ext uri="{FF2B5EF4-FFF2-40B4-BE49-F238E27FC236}">
                <a16:creationId xmlns:a16="http://schemas.microsoft.com/office/drawing/2014/main" id="{F9E0DA16-4784-45EE-8CA2-F08807B29FCE}"/>
              </a:ext>
            </a:extLst>
          </p:cNvPr>
          <p:cNvSpPr/>
          <p:nvPr/>
        </p:nvSpPr>
        <p:spPr>
          <a:xfrm>
            <a:off x="8346096" y="4515250"/>
            <a:ext cx="2254339" cy="34757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6000" rIns="126000" rtlCol="0" anchor="ctr"/>
          <a:lstStyle/>
          <a:p>
            <a:pPr algn="ctr"/>
            <a:r>
              <a:rPr lang="es-ES" sz="1250" b="1" dirty="0">
                <a:latin typeface="Calibri" panose="020F0502020204030204" pitchFamily="34" charset="0"/>
                <a:ea typeface="Open Sans" panose="020B0606030504020204" pitchFamily="34" charset="0"/>
                <a:cs typeface="Calibri" panose="020F0502020204030204" pitchFamily="34" charset="0"/>
              </a:rPr>
              <a:t>RAES</a:t>
            </a:r>
            <a:endParaRPr lang="en-IN" sz="1250" b="1" dirty="0">
              <a:latin typeface="Calibri" panose="020F0502020204030204" pitchFamily="34" charset="0"/>
              <a:ea typeface="Open Sans" panose="020B0606030504020204" pitchFamily="34" charset="0"/>
              <a:cs typeface="Calibri" panose="020F0502020204030204" pitchFamily="34" charset="0"/>
            </a:endParaRPr>
          </a:p>
        </p:txBody>
      </p:sp>
      <p:cxnSp>
        <p:nvCxnSpPr>
          <p:cNvPr id="31" name="Straight Connector 91">
            <a:extLst>
              <a:ext uri="{FF2B5EF4-FFF2-40B4-BE49-F238E27FC236}">
                <a16:creationId xmlns:a16="http://schemas.microsoft.com/office/drawing/2014/main" id="{027C6CA9-DF63-42D6-8899-A11F82D2EB4B}"/>
              </a:ext>
            </a:extLst>
          </p:cNvPr>
          <p:cNvCxnSpPr>
            <a:cxnSpLocks/>
          </p:cNvCxnSpPr>
          <p:nvPr/>
        </p:nvCxnSpPr>
        <p:spPr>
          <a:xfrm>
            <a:off x="1031670" y="2642389"/>
            <a:ext cx="0" cy="922471"/>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93">
            <a:extLst>
              <a:ext uri="{FF2B5EF4-FFF2-40B4-BE49-F238E27FC236}">
                <a16:creationId xmlns:a16="http://schemas.microsoft.com/office/drawing/2014/main" id="{D8F67B8B-ABB7-43A7-8A76-1832F0EE31C5}"/>
              </a:ext>
            </a:extLst>
          </p:cNvPr>
          <p:cNvCxnSpPr>
            <a:cxnSpLocks/>
          </p:cNvCxnSpPr>
          <p:nvPr/>
        </p:nvCxnSpPr>
        <p:spPr>
          <a:xfrm>
            <a:off x="2730275" y="3404461"/>
            <a:ext cx="0" cy="922471"/>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94">
            <a:extLst>
              <a:ext uri="{FF2B5EF4-FFF2-40B4-BE49-F238E27FC236}">
                <a16:creationId xmlns:a16="http://schemas.microsoft.com/office/drawing/2014/main" id="{BACFA52B-FB3F-4663-8989-0BAC22F9120A}"/>
              </a:ext>
            </a:extLst>
          </p:cNvPr>
          <p:cNvCxnSpPr>
            <a:cxnSpLocks/>
          </p:cNvCxnSpPr>
          <p:nvPr/>
        </p:nvCxnSpPr>
        <p:spPr>
          <a:xfrm>
            <a:off x="4425960" y="2642389"/>
            <a:ext cx="0" cy="922471"/>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95">
            <a:extLst>
              <a:ext uri="{FF2B5EF4-FFF2-40B4-BE49-F238E27FC236}">
                <a16:creationId xmlns:a16="http://schemas.microsoft.com/office/drawing/2014/main" id="{F73D5671-2976-403D-BE44-6A82F36964E6}"/>
              </a:ext>
            </a:extLst>
          </p:cNvPr>
          <p:cNvCxnSpPr>
            <a:cxnSpLocks/>
          </p:cNvCxnSpPr>
          <p:nvPr/>
        </p:nvCxnSpPr>
        <p:spPr>
          <a:xfrm>
            <a:off x="6121645" y="3404461"/>
            <a:ext cx="0" cy="922471"/>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96">
            <a:extLst>
              <a:ext uri="{FF2B5EF4-FFF2-40B4-BE49-F238E27FC236}">
                <a16:creationId xmlns:a16="http://schemas.microsoft.com/office/drawing/2014/main" id="{D79C5407-F26D-4E15-8391-46F4CA8A8914}"/>
              </a:ext>
            </a:extLst>
          </p:cNvPr>
          <p:cNvCxnSpPr>
            <a:cxnSpLocks/>
          </p:cNvCxnSpPr>
          <p:nvPr/>
        </p:nvCxnSpPr>
        <p:spPr>
          <a:xfrm>
            <a:off x="7817330" y="2642389"/>
            <a:ext cx="0" cy="922471"/>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97">
            <a:extLst>
              <a:ext uri="{FF2B5EF4-FFF2-40B4-BE49-F238E27FC236}">
                <a16:creationId xmlns:a16="http://schemas.microsoft.com/office/drawing/2014/main" id="{9B44385E-E6B6-41B2-886D-D249931E06D6}"/>
              </a:ext>
            </a:extLst>
          </p:cNvPr>
          <p:cNvCxnSpPr>
            <a:cxnSpLocks/>
          </p:cNvCxnSpPr>
          <p:nvPr/>
        </p:nvCxnSpPr>
        <p:spPr>
          <a:xfrm>
            <a:off x="9513015" y="3404461"/>
            <a:ext cx="0" cy="922471"/>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7" name="TextBox 1">
            <a:extLst>
              <a:ext uri="{FF2B5EF4-FFF2-40B4-BE49-F238E27FC236}">
                <a16:creationId xmlns:a16="http://schemas.microsoft.com/office/drawing/2014/main" id="{36E0353B-70B6-4D00-AC90-B84EB02EB3E9}"/>
              </a:ext>
            </a:extLst>
          </p:cNvPr>
          <p:cNvSpPr txBox="1"/>
          <p:nvPr/>
        </p:nvSpPr>
        <p:spPr>
          <a:xfrm>
            <a:off x="705299" y="3933812"/>
            <a:ext cx="652743" cy="369332"/>
          </a:xfrm>
          <a:prstGeom prst="rect">
            <a:avLst/>
          </a:prstGeom>
          <a:noFill/>
        </p:spPr>
        <p:txBody>
          <a:bodyPr wrap="none" rtlCol="0" anchor="ctr">
            <a:spAutoFit/>
          </a:bodyPr>
          <a:lstStyle/>
          <a:p>
            <a:pPr algn="ctr"/>
            <a:r>
              <a:rPr lang="en-US" sz="1800" b="1" dirty="0">
                <a:solidFill>
                  <a:schemeClr val="accent3"/>
                </a:solidFill>
                <a:latin typeface="Calibri" panose="020F0502020204030204" pitchFamily="34" charset="0"/>
                <a:ea typeface="Open Sans" panose="020B0606030504020204" pitchFamily="34" charset="0"/>
                <a:cs typeface="Calibri" panose="020F0502020204030204" pitchFamily="34" charset="0"/>
              </a:rPr>
              <a:t>2013</a:t>
            </a:r>
            <a:endParaRPr lang="en-IN" sz="1800" b="1" dirty="0">
              <a:solidFill>
                <a:schemeClr val="accent3"/>
              </a:solidFill>
              <a:latin typeface="Calibri" panose="020F0502020204030204" pitchFamily="34" charset="0"/>
              <a:ea typeface="Open Sans" panose="020B0606030504020204" pitchFamily="34" charset="0"/>
              <a:cs typeface="Calibri" panose="020F0502020204030204" pitchFamily="34" charset="0"/>
            </a:endParaRPr>
          </a:p>
        </p:txBody>
      </p:sp>
      <p:sp>
        <p:nvSpPr>
          <p:cNvPr id="38" name="TextBox 3">
            <a:extLst>
              <a:ext uri="{FF2B5EF4-FFF2-40B4-BE49-F238E27FC236}">
                <a16:creationId xmlns:a16="http://schemas.microsoft.com/office/drawing/2014/main" id="{BE2E2D62-85BD-410D-BD01-7391E5781530}"/>
              </a:ext>
            </a:extLst>
          </p:cNvPr>
          <p:cNvSpPr txBox="1"/>
          <p:nvPr/>
        </p:nvSpPr>
        <p:spPr>
          <a:xfrm>
            <a:off x="2401375" y="2645372"/>
            <a:ext cx="652744" cy="369332"/>
          </a:xfrm>
          <a:prstGeom prst="rect">
            <a:avLst/>
          </a:prstGeom>
          <a:noFill/>
        </p:spPr>
        <p:txBody>
          <a:bodyPr wrap="none" rtlCol="0" anchor="ctr">
            <a:spAutoFit/>
          </a:bodyPr>
          <a:lstStyle/>
          <a:p>
            <a:pPr algn="ctr"/>
            <a:r>
              <a:rPr lang="en-US" sz="1800" b="1" dirty="0">
                <a:solidFill>
                  <a:srgbClr val="0066B2"/>
                </a:solidFill>
                <a:latin typeface="Calibri" panose="020F0502020204030204" pitchFamily="34" charset="0"/>
                <a:ea typeface="Open Sans" panose="020B0606030504020204" pitchFamily="34" charset="0"/>
                <a:cs typeface="Calibri" panose="020F0502020204030204" pitchFamily="34" charset="0"/>
              </a:rPr>
              <a:t>2014</a:t>
            </a:r>
            <a:endParaRPr lang="en-IN" sz="1800" b="1" dirty="0">
              <a:solidFill>
                <a:srgbClr val="0066B2"/>
              </a:solidFill>
              <a:latin typeface="Calibri" panose="020F0502020204030204" pitchFamily="34" charset="0"/>
              <a:ea typeface="Open Sans" panose="020B0606030504020204" pitchFamily="34" charset="0"/>
              <a:cs typeface="Calibri" panose="020F0502020204030204" pitchFamily="34" charset="0"/>
            </a:endParaRPr>
          </a:p>
        </p:txBody>
      </p:sp>
      <p:sp>
        <p:nvSpPr>
          <p:cNvPr id="39" name="TextBox 5">
            <a:extLst>
              <a:ext uri="{FF2B5EF4-FFF2-40B4-BE49-F238E27FC236}">
                <a16:creationId xmlns:a16="http://schemas.microsoft.com/office/drawing/2014/main" id="{8DB60A6D-2A1F-4A40-9D6D-D4562E93040A}"/>
              </a:ext>
            </a:extLst>
          </p:cNvPr>
          <p:cNvSpPr txBox="1"/>
          <p:nvPr/>
        </p:nvSpPr>
        <p:spPr>
          <a:xfrm>
            <a:off x="4097452" y="3933812"/>
            <a:ext cx="652744" cy="369332"/>
          </a:xfrm>
          <a:prstGeom prst="rect">
            <a:avLst/>
          </a:prstGeom>
          <a:noFill/>
        </p:spPr>
        <p:txBody>
          <a:bodyPr wrap="none" rtlCol="0" anchor="ctr">
            <a:spAutoFit/>
          </a:bodyPr>
          <a:lstStyle/>
          <a:p>
            <a:pPr algn="ctr"/>
            <a:r>
              <a:rPr lang="en-US" sz="1800" b="1" dirty="0">
                <a:solidFill>
                  <a:srgbClr val="A6AEB3"/>
                </a:solidFill>
                <a:latin typeface="Calibri" panose="020F0502020204030204" pitchFamily="34" charset="0"/>
                <a:ea typeface="Open Sans" panose="020B0606030504020204" pitchFamily="34" charset="0"/>
                <a:cs typeface="Calibri" panose="020F0502020204030204" pitchFamily="34" charset="0"/>
              </a:rPr>
              <a:t>2015</a:t>
            </a:r>
            <a:endParaRPr lang="en-IN" sz="1800" b="1" dirty="0">
              <a:solidFill>
                <a:srgbClr val="A6AEB3"/>
              </a:solidFill>
              <a:latin typeface="Calibri" panose="020F0502020204030204" pitchFamily="34" charset="0"/>
              <a:ea typeface="Open Sans" panose="020B0606030504020204" pitchFamily="34" charset="0"/>
              <a:cs typeface="Calibri" panose="020F0502020204030204" pitchFamily="34" charset="0"/>
            </a:endParaRPr>
          </a:p>
        </p:txBody>
      </p:sp>
      <p:sp>
        <p:nvSpPr>
          <p:cNvPr id="40" name="TextBox 6">
            <a:extLst>
              <a:ext uri="{FF2B5EF4-FFF2-40B4-BE49-F238E27FC236}">
                <a16:creationId xmlns:a16="http://schemas.microsoft.com/office/drawing/2014/main" id="{A965F5FC-5C8D-4C96-8312-5A14C3E9ABAE}"/>
              </a:ext>
            </a:extLst>
          </p:cNvPr>
          <p:cNvSpPr txBox="1"/>
          <p:nvPr/>
        </p:nvSpPr>
        <p:spPr>
          <a:xfrm>
            <a:off x="5793529" y="2645372"/>
            <a:ext cx="652744" cy="369332"/>
          </a:xfrm>
          <a:prstGeom prst="rect">
            <a:avLst/>
          </a:prstGeom>
          <a:noFill/>
        </p:spPr>
        <p:txBody>
          <a:bodyPr wrap="none" rtlCol="0" anchor="ctr">
            <a:spAutoFit/>
          </a:bodyPr>
          <a:lstStyle/>
          <a:p>
            <a:pPr algn="ctr"/>
            <a:r>
              <a:rPr lang="en-US" sz="1800" b="1" dirty="0">
                <a:solidFill>
                  <a:srgbClr val="FFCD00"/>
                </a:solidFill>
                <a:latin typeface="Calibri" panose="020F0502020204030204" pitchFamily="34" charset="0"/>
                <a:ea typeface="Open Sans" panose="020B0606030504020204" pitchFamily="34" charset="0"/>
                <a:cs typeface="Calibri" panose="020F0502020204030204" pitchFamily="34" charset="0"/>
              </a:rPr>
              <a:t>2017</a:t>
            </a:r>
            <a:endParaRPr lang="en-IN" sz="1800" b="1" dirty="0">
              <a:solidFill>
                <a:srgbClr val="FFCD00"/>
              </a:solidFill>
              <a:latin typeface="Calibri" panose="020F0502020204030204" pitchFamily="34" charset="0"/>
              <a:ea typeface="Open Sans" panose="020B0606030504020204" pitchFamily="34" charset="0"/>
              <a:cs typeface="Calibri" panose="020F0502020204030204" pitchFamily="34" charset="0"/>
            </a:endParaRPr>
          </a:p>
        </p:txBody>
      </p:sp>
      <p:sp>
        <p:nvSpPr>
          <p:cNvPr id="41" name="TextBox 7">
            <a:extLst>
              <a:ext uri="{FF2B5EF4-FFF2-40B4-BE49-F238E27FC236}">
                <a16:creationId xmlns:a16="http://schemas.microsoft.com/office/drawing/2014/main" id="{B7FC4A7C-4C6A-4D5C-85C3-218485DF5C33}"/>
              </a:ext>
            </a:extLst>
          </p:cNvPr>
          <p:cNvSpPr txBox="1"/>
          <p:nvPr/>
        </p:nvSpPr>
        <p:spPr>
          <a:xfrm>
            <a:off x="7489606" y="3933812"/>
            <a:ext cx="652744" cy="369332"/>
          </a:xfrm>
          <a:prstGeom prst="rect">
            <a:avLst/>
          </a:prstGeom>
          <a:noFill/>
        </p:spPr>
        <p:txBody>
          <a:bodyPr wrap="none" rtlCol="0" anchor="ctr">
            <a:spAutoFit/>
          </a:bodyPr>
          <a:lstStyle/>
          <a:p>
            <a:pPr algn="ctr"/>
            <a:r>
              <a:rPr lang="en-US" sz="1800" b="1" dirty="0">
                <a:solidFill>
                  <a:srgbClr val="008C95"/>
                </a:solidFill>
                <a:latin typeface="Calibri" panose="020F0502020204030204" pitchFamily="34" charset="0"/>
                <a:ea typeface="Open Sans" panose="020B0606030504020204" pitchFamily="34" charset="0"/>
                <a:cs typeface="Calibri" panose="020F0502020204030204" pitchFamily="34" charset="0"/>
              </a:rPr>
              <a:t>2019</a:t>
            </a:r>
            <a:endParaRPr lang="en-IN" sz="1800" b="1" dirty="0">
              <a:solidFill>
                <a:srgbClr val="008C95"/>
              </a:solidFill>
              <a:latin typeface="Calibri" panose="020F0502020204030204" pitchFamily="34" charset="0"/>
              <a:ea typeface="Open Sans" panose="020B0606030504020204" pitchFamily="34" charset="0"/>
              <a:cs typeface="Calibri" panose="020F0502020204030204" pitchFamily="34" charset="0"/>
            </a:endParaRPr>
          </a:p>
        </p:txBody>
      </p:sp>
      <p:sp>
        <p:nvSpPr>
          <p:cNvPr id="42" name="TextBox 9">
            <a:extLst>
              <a:ext uri="{FF2B5EF4-FFF2-40B4-BE49-F238E27FC236}">
                <a16:creationId xmlns:a16="http://schemas.microsoft.com/office/drawing/2014/main" id="{E3F8C8BA-F6E5-44B3-9A33-40B446BA6C83}"/>
              </a:ext>
            </a:extLst>
          </p:cNvPr>
          <p:cNvSpPr txBox="1"/>
          <p:nvPr/>
        </p:nvSpPr>
        <p:spPr>
          <a:xfrm>
            <a:off x="9185682" y="2645372"/>
            <a:ext cx="652744" cy="369332"/>
          </a:xfrm>
          <a:prstGeom prst="rect">
            <a:avLst/>
          </a:prstGeom>
          <a:noFill/>
        </p:spPr>
        <p:txBody>
          <a:bodyPr wrap="none" rtlCol="0" anchor="ctr">
            <a:spAutoFit/>
          </a:bodyPr>
          <a:lstStyle/>
          <a:p>
            <a:pPr algn="ctr"/>
            <a:r>
              <a:rPr lang="en-US" sz="1800" b="1" dirty="0">
                <a:solidFill>
                  <a:schemeClr val="accent6"/>
                </a:solidFill>
                <a:latin typeface="Calibri" panose="020F0502020204030204" pitchFamily="34" charset="0"/>
                <a:ea typeface="Open Sans" panose="020B0606030504020204" pitchFamily="34" charset="0"/>
                <a:cs typeface="Calibri" panose="020F0502020204030204" pitchFamily="34" charset="0"/>
              </a:rPr>
              <a:t>2020</a:t>
            </a:r>
            <a:endParaRPr lang="en-IN" sz="1800" b="1" dirty="0">
              <a:solidFill>
                <a:schemeClr val="accent6"/>
              </a:solidFill>
              <a:latin typeface="Calibri" panose="020F0502020204030204" pitchFamily="34" charset="0"/>
              <a:ea typeface="Open Sans" panose="020B0606030504020204" pitchFamily="34" charset="0"/>
              <a:cs typeface="Calibri" panose="020F0502020204030204" pitchFamily="34" charset="0"/>
            </a:endParaRPr>
          </a:p>
        </p:txBody>
      </p:sp>
      <p:sp>
        <p:nvSpPr>
          <p:cNvPr id="44" name="Rectángulo 43">
            <a:extLst>
              <a:ext uri="{FF2B5EF4-FFF2-40B4-BE49-F238E27FC236}">
                <a16:creationId xmlns:a16="http://schemas.microsoft.com/office/drawing/2014/main" id="{186F2543-5769-40C4-B6D4-68C996D58513}"/>
              </a:ext>
            </a:extLst>
          </p:cNvPr>
          <p:cNvSpPr/>
          <p:nvPr/>
        </p:nvSpPr>
        <p:spPr bwMode="gray">
          <a:xfrm>
            <a:off x="727584" y="2543943"/>
            <a:ext cx="653443" cy="476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a:lnSpc>
                <a:spcPct val="95000"/>
              </a:lnSpc>
              <a:spcBef>
                <a:spcPts val="400"/>
              </a:spcBef>
            </a:pPr>
            <a:r>
              <a:rPr lang="es-ES" sz="1600" b="1" dirty="0">
                <a:solidFill>
                  <a:schemeClr val="tx2"/>
                </a:solidFill>
              </a:rPr>
              <a:t>TME</a:t>
            </a:r>
            <a:endParaRPr lang="en-US" sz="1600" b="1" dirty="0">
              <a:solidFill>
                <a:schemeClr val="tx2"/>
              </a:solidFill>
            </a:endParaRPr>
          </a:p>
        </p:txBody>
      </p:sp>
      <p:pic>
        <p:nvPicPr>
          <p:cNvPr id="45" name="4 Marcador de contenido">
            <a:extLst>
              <a:ext uri="{FF2B5EF4-FFF2-40B4-BE49-F238E27FC236}">
                <a16:creationId xmlns:a16="http://schemas.microsoft.com/office/drawing/2014/main" id="{7DF01ED0-075D-4BD9-897D-732A2D9F57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8467" y="2598766"/>
            <a:ext cx="970640" cy="671704"/>
          </a:xfrm>
          <a:prstGeom prst="rect">
            <a:avLst/>
          </a:prstGeom>
          <a:ln>
            <a:solidFill>
              <a:schemeClr val="accent1"/>
            </a:solidFill>
          </a:ln>
        </p:spPr>
      </p:pic>
      <p:pic>
        <p:nvPicPr>
          <p:cNvPr id="46" name="Imagen 45">
            <a:extLst>
              <a:ext uri="{FF2B5EF4-FFF2-40B4-BE49-F238E27FC236}">
                <a16:creationId xmlns:a16="http://schemas.microsoft.com/office/drawing/2014/main" id="{9105E405-99B9-4D20-B2FC-0474418E2E9A}"/>
              </a:ext>
            </a:extLst>
          </p:cNvPr>
          <p:cNvPicPr>
            <a:picLocks noChangeAspect="1"/>
          </p:cNvPicPr>
          <p:nvPr/>
        </p:nvPicPr>
        <p:blipFill>
          <a:blip r:embed="rId3"/>
          <a:stretch>
            <a:fillRect/>
          </a:stretch>
        </p:blipFill>
        <p:spPr>
          <a:xfrm>
            <a:off x="5295265" y="3899065"/>
            <a:ext cx="1651826" cy="543832"/>
          </a:xfrm>
          <a:prstGeom prst="rect">
            <a:avLst/>
          </a:prstGeom>
        </p:spPr>
      </p:pic>
      <p:pic>
        <p:nvPicPr>
          <p:cNvPr id="49" name="Imagen 48" descr="Imagen que contiene dibujo&#10;&#10;Descripción generada automáticamente">
            <a:extLst>
              <a:ext uri="{FF2B5EF4-FFF2-40B4-BE49-F238E27FC236}">
                <a16:creationId xmlns:a16="http://schemas.microsoft.com/office/drawing/2014/main" id="{3E35E1F3-3A98-4C50-8F0D-A8452F3804DE}"/>
              </a:ext>
            </a:extLst>
          </p:cNvPr>
          <p:cNvPicPr>
            <a:picLocks noChangeAspect="1"/>
          </p:cNvPicPr>
          <p:nvPr/>
        </p:nvPicPr>
        <p:blipFill>
          <a:blip r:embed="rId4"/>
          <a:stretch>
            <a:fillRect/>
          </a:stretch>
        </p:blipFill>
        <p:spPr>
          <a:xfrm>
            <a:off x="7292482" y="2588793"/>
            <a:ext cx="1055535" cy="671704"/>
          </a:xfrm>
          <a:prstGeom prst="rect">
            <a:avLst/>
          </a:prstGeom>
        </p:spPr>
      </p:pic>
      <p:pic>
        <p:nvPicPr>
          <p:cNvPr id="50" name="Imagen 49" descr="Imagen que contiene dibujo&#10;&#10;Descripción generada automáticamente">
            <a:extLst>
              <a:ext uri="{FF2B5EF4-FFF2-40B4-BE49-F238E27FC236}">
                <a16:creationId xmlns:a16="http://schemas.microsoft.com/office/drawing/2014/main" id="{27FFE214-6A4D-4901-829A-9F785E75B295}"/>
              </a:ext>
            </a:extLst>
          </p:cNvPr>
          <p:cNvPicPr>
            <a:picLocks noChangeAspect="1"/>
          </p:cNvPicPr>
          <p:nvPr/>
        </p:nvPicPr>
        <p:blipFill>
          <a:blip r:embed="rId5"/>
          <a:stretch>
            <a:fillRect/>
          </a:stretch>
        </p:blipFill>
        <p:spPr>
          <a:xfrm>
            <a:off x="8755167" y="3649746"/>
            <a:ext cx="1491561" cy="839003"/>
          </a:xfrm>
          <a:prstGeom prst="rect">
            <a:avLst/>
          </a:prstGeom>
        </p:spPr>
      </p:pic>
      <p:sp>
        <p:nvSpPr>
          <p:cNvPr id="48" name="Freeform: Shape 105">
            <a:extLst>
              <a:ext uri="{FF2B5EF4-FFF2-40B4-BE49-F238E27FC236}">
                <a16:creationId xmlns:a16="http://schemas.microsoft.com/office/drawing/2014/main" id="{47DFE716-57DB-4D09-A818-55AE0FC6F2DA}"/>
              </a:ext>
            </a:extLst>
          </p:cNvPr>
          <p:cNvSpPr/>
          <p:nvPr/>
        </p:nvSpPr>
        <p:spPr>
          <a:xfrm>
            <a:off x="10000397" y="1299084"/>
            <a:ext cx="2142429" cy="1240085"/>
          </a:xfrm>
          <a:custGeom>
            <a:avLst/>
            <a:gdLst>
              <a:gd name="connsiteX0" fmla="*/ 0 w 1972754"/>
              <a:gd name="connsiteY0" fmla="*/ 0 h 1240085"/>
              <a:gd name="connsiteX1" fmla="*/ 1972754 w 1972754"/>
              <a:gd name="connsiteY1" fmla="*/ 0 h 1240085"/>
              <a:gd name="connsiteX2" fmla="*/ 1972754 w 1972754"/>
              <a:gd name="connsiteY2" fmla="*/ 1096458 h 1240085"/>
              <a:gd name="connsiteX3" fmla="*/ 1829127 w 1972754"/>
              <a:gd name="connsiteY3" fmla="*/ 1240085 h 1240085"/>
              <a:gd name="connsiteX4" fmla="*/ 143627 w 1972754"/>
              <a:gd name="connsiteY4" fmla="*/ 1240085 h 1240085"/>
              <a:gd name="connsiteX5" fmla="*/ 0 w 1972754"/>
              <a:gd name="connsiteY5" fmla="*/ 1096458 h 1240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754" h="1240085">
                <a:moveTo>
                  <a:pt x="0" y="0"/>
                </a:moveTo>
                <a:lnTo>
                  <a:pt x="1972754" y="0"/>
                </a:lnTo>
                <a:lnTo>
                  <a:pt x="1972754" y="1096458"/>
                </a:lnTo>
                <a:cubicBezTo>
                  <a:pt x="1972754" y="1175781"/>
                  <a:pt x="1908450" y="1240085"/>
                  <a:pt x="1829127" y="1240085"/>
                </a:cubicBezTo>
                <a:lnTo>
                  <a:pt x="143627" y="1240085"/>
                </a:lnTo>
                <a:cubicBezTo>
                  <a:pt x="64304" y="1240085"/>
                  <a:pt x="0" y="1175781"/>
                  <a:pt x="0" y="1096458"/>
                </a:cubicBezTo>
                <a:close/>
              </a:path>
            </a:pathLst>
          </a:cu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432000" rIns="180000" bIns="118800" rtlCol="0" anchor="t">
            <a:noAutofit/>
          </a:bodyPr>
          <a:lstStyle/>
          <a:p>
            <a:pPr algn="ctr"/>
            <a:r>
              <a:rPr lang="es-US" sz="1000" dirty="0">
                <a:solidFill>
                  <a:schemeClr val="bg1"/>
                </a:solidFill>
                <a:latin typeface="Calibri" panose="020F0502020204030204" pitchFamily="34" charset="0"/>
                <a:ea typeface="Open Sans" panose="020B0606030504020204" pitchFamily="34" charset="0"/>
                <a:cs typeface="Calibri" panose="020F0502020204030204" pitchFamily="34" charset="0"/>
              </a:rPr>
              <a:t>Reconocimiento sostenibilidad programa Sustainable Lifestyle.</a:t>
            </a:r>
          </a:p>
          <a:p>
            <a:pPr algn="ctr"/>
            <a:r>
              <a:rPr lang="es-US" sz="1000" dirty="0">
                <a:solidFill>
                  <a:schemeClr val="bg1"/>
                </a:solidFill>
                <a:latin typeface="Calibri" panose="020F0502020204030204" pitchFamily="34" charset="0"/>
                <a:ea typeface="Open Sans" panose="020B0606030504020204" pitchFamily="34" charset="0"/>
                <a:cs typeface="Calibri" panose="020F0502020204030204" pitchFamily="34" charset="0"/>
              </a:rPr>
              <a:t>Varios Reconocimientos: Atlas Copco Safety </a:t>
            </a:r>
            <a:r>
              <a:rPr lang="es-US" sz="1000" dirty="0" err="1">
                <a:solidFill>
                  <a:schemeClr val="bg1"/>
                </a:solidFill>
                <a:latin typeface="Calibri" panose="020F0502020204030204" pitchFamily="34" charset="0"/>
                <a:ea typeface="Open Sans" panose="020B0606030504020204" pitchFamily="34" charset="0"/>
                <a:cs typeface="Calibri" panose="020F0502020204030204" pitchFamily="34" charset="0"/>
              </a:rPr>
              <a:t>Award</a:t>
            </a:r>
            <a:r>
              <a:rPr lang="es-US" sz="1000" dirty="0">
                <a:solidFill>
                  <a:schemeClr val="bg1"/>
                </a:solidFill>
                <a:latin typeface="Calibri" panose="020F0502020204030204" pitchFamily="34" charset="0"/>
                <a:ea typeface="Open Sans" panose="020B0606030504020204" pitchFamily="34" charset="0"/>
                <a:cs typeface="Calibri" panose="020F0502020204030204" pitchFamily="34" charset="0"/>
              </a:rPr>
              <a:t>, Mutua </a:t>
            </a:r>
            <a:r>
              <a:rPr lang="es-US" sz="1000" dirty="0" err="1">
                <a:solidFill>
                  <a:schemeClr val="bg1"/>
                </a:solidFill>
                <a:latin typeface="Calibri" panose="020F0502020204030204" pitchFamily="34" charset="0"/>
                <a:ea typeface="Open Sans" panose="020B0606030504020204" pitchFamily="34" charset="0"/>
                <a:cs typeface="Calibri" panose="020F0502020204030204" pitchFamily="34" charset="0"/>
              </a:rPr>
              <a:t>uniersal</a:t>
            </a:r>
            <a:r>
              <a:rPr lang="es-US" sz="1000" dirty="0">
                <a:solidFill>
                  <a:schemeClr val="bg1"/>
                </a:solidFill>
                <a:latin typeface="Calibri" panose="020F0502020204030204" pitchFamily="34" charset="0"/>
                <a:ea typeface="Open Sans" panose="020B0606030504020204" pitchFamily="34" charset="0"/>
                <a:cs typeface="Calibri" panose="020F0502020204030204" pitchFamily="34" charset="0"/>
              </a:rPr>
              <a:t>, etc.</a:t>
            </a:r>
            <a:endParaRPr lang="en-US" sz="100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51" name="Rectangle 50">
            <a:extLst>
              <a:ext uri="{FF2B5EF4-FFF2-40B4-BE49-F238E27FC236}">
                <a16:creationId xmlns:a16="http://schemas.microsoft.com/office/drawing/2014/main" id="{D7276576-75A7-4BE9-B72A-584851DDA84A}"/>
              </a:ext>
            </a:extLst>
          </p:cNvPr>
          <p:cNvSpPr/>
          <p:nvPr/>
        </p:nvSpPr>
        <p:spPr>
          <a:xfrm>
            <a:off x="10000397" y="1299084"/>
            <a:ext cx="2142429" cy="347577"/>
          </a:xfrm>
          <a:prstGeom prst="rect">
            <a:avLst/>
          </a:prstGeom>
          <a:solidFill>
            <a:srgbClr val="F68D76"/>
          </a:solidFill>
          <a:ln>
            <a:noFill/>
          </a:ln>
        </p:spPr>
        <p:style>
          <a:lnRef idx="2">
            <a:schemeClr val="accent1">
              <a:shade val="50000"/>
            </a:schemeClr>
          </a:lnRef>
          <a:fillRef idx="1">
            <a:schemeClr val="accent1"/>
          </a:fillRef>
          <a:effectRef idx="0">
            <a:schemeClr val="accent1"/>
          </a:effectRef>
          <a:fontRef idx="minor">
            <a:schemeClr val="lt1"/>
          </a:fontRef>
        </p:style>
        <p:txBody>
          <a:bodyPr lIns="126000" rIns="126000" rtlCol="0" anchor="ctr"/>
          <a:lstStyle/>
          <a:p>
            <a:pPr algn="ctr"/>
            <a:r>
              <a:rPr lang="es-ES" sz="1250" b="1" dirty="0">
                <a:latin typeface="Calibri" panose="020F0502020204030204" pitchFamily="34" charset="0"/>
                <a:ea typeface="Open Sans" panose="020B0606030504020204" pitchFamily="34" charset="0"/>
                <a:cs typeface="Calibri" panose="020F0502020204030204" pitchFamily="34" charset="0"/>
              </a:rPr>
              <a:t>RED ESPAÑOLA</a:t>
            </a:r>
            <a:endParaRPr lang="en-IN" sz="1250" b="1" dirty="0">
              <a:latin typeface="Calibri" panose="020F0502020204030204" pitchFamily="34" charset="0"/>
              <a:ea typeface="Open Sans" panose="020B0606030504020204" pitchFamily="34" charset="0"/>
              <a:cs typeface="Calibri" panose="020F0502020204030204" pitchFamily="34" charset="0"/>
            </a:endParaRPr>
          </a:p>
        </p:txBody>
      </p:sp>
      <p:cxnSp>
        <p:nvCxnSpPr>
          <p:cNvPr id="53" name="Straight Connector 96">
            <a:extLst>
              <a:ext uri="{FF2B5EF4-FFF2-40B4-BE49-F238E27FC236}">
                <a16:creationId xmlns:a16="http://schemas.microsoft.com/office/drawing/2014/main" id="{F2442D24-BD6B-4A81-90AB-7629400CAD52}"/>
              </a:ext>
            </a:extLst>
          </p:cNvPr>
          <p:cNvCxnSpPr>
            <a:cxnSpLocks/>
          </p:cNvCxnSpPr>
          <p:nvPr/>
        </p:nvCxnSpPr>
        <p:spPr>
          <a:xfrm>
            <a:off x="11111514" y="2630667"/>
            <a:ext cx="0" cy="922471"/>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4" name="Oval 37">
            <a:extLst>
              <a:ext uri="{FF2B5EF4-FFF2-40B4-BE49-F238E27FC236}">
                <a16:creationId xmlns:a16="http://schemas.microsoft.com/office/drawing/2014/main" id="{5F3638EF-9320-4412-A1A1-F941613F9716}"/>
              </a:ext>
            </a:extLst>
          </p:cNvPr>
          <p:cNvSpPr/>
          <p:nvPr/>
        </p:nvSpPr>
        <p:spPr>
          <a:xfrm>
            <a:off x="11017756" y="3654740"/>
            <a:ext cx="210958" cy="210958"/>
          </a:xfrm>
          <a:prstGeom prst="ellipse">
            <a:avLst/>
          </a:prstGeom>
          <a:solidFill>
            <a:srgbClr val="F6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Calibri" panose="020F0502020204030204" pitchFamily="34" charset="0"/>
              <a:cs typeface="Calibri" panose="020F0502020204030204" pitchFamily="34" charset="0"/>
            </a:endParaRPr>
          </a:p>
        </p:txBody>
      </p:sp>
      <p:sp>
        <p:nvSpPr>
          <p:cNvPr id="55" name="TextBox 7">
            <a:extLst>
              <a:ext uri="{FF2B5EF4-FFF2-40B4-BE49-F238E27FC236}">
                <a16:creationId xmlns:a16="http://schemas.microsoft.com/office/drawing/2014/main" id="{8DF1F55D-3431-4C19-99B3-DB56DD7C3663}"/>
              </a:ext>
            </a:extLst>
          </p:cNvPr>
          <p:cNvSpPr txBox="1"/>
          <p:nvPr/>
        </p:nvSpPr>
        <p:spPr>
          <a:xfrm>
            <a:off x="10758959" y="3902469"/>
            <a:ext cx="652744" cy="369332"/>
          </a:xfrm>
          <a:prstGeom prst="rect">
            <a:avLst/>
          </a:prstGeom>
          <a:noFill/>
        </p:spPr>
        <p:txBody>
          <a:bodyPr wrap="none" rtlCol="0" anchor="ctr">
            <a:spAutoFit/>
          </a:bodyPr>
          <a:lstStyle/>
          <a:p>
            <a:pPr algn="ctr"/>
            <a:r>
              <a:rPr lang="en-US" sz="1800" b="1" dirty="0">
                <a:solidFill>
                  <a:srgbClr val="F68D76"/>
                </a:solidFill>
                <a:latin typeface="Calibri" panose="020F0502020204030204" pitchFamily="34" charset="0"/>
                <a:ea typeface="Open Sans" panose="020B0606030504020204" pitchFamily="34" charset="0"/>
                <a:cs typeface="Calibri" panose="020F0502020204030204" pitchFamily="34" charset="0"/>
              </a:rPr>
              <a:t>2021</a:t>
            </a:r>
            <a:endParaRPr lang="en-IN" sz="1800" b="1" dirty="0">
              <a:solidFill>
                <a:srgbClr val="F68D76"/>
              </a:solidFill>
              <a:latin typeface="Calibri" panose="020F0502020204030204" pitchFamily="34" charset="0"/>
              <a:ea typeface="Open Sans" panose="020B0606030504020204" pitchFamily="34" charset="0"/>
              <a:cs typeface="Calibri" panose="020F0502020204030204" pitchFamily="34" charset="0"/>
            </a:endParaRPr>
          </a:p>
        </p:txBody>
      </p:sp>
      <p:pic>
        <p:nvPicPr>
          <p:cNvPr id="47" name="Picture 46">
            <a:extLst>
              <a:ext uri="{FF2B5EF4-FFF2-40B4-BE49-F238E27FC236}">
                <a16:creationId xmlns:a16="http://schemas.microsoft.com/office/drawing/2014/main" id="{5882C5EA-F7AF-4BBC-987C-19143C9406EB}"/>
              </a:ext>
            </a:extLst>
          </p:cNvPr>
          <p:cNvPicPr>
            <a:picLocks noChangeAspect="1"/>
          </p:cNvPicPr>
          <p:nvPr/>
        </p:nvPicPr>
        <p:blipFill>
          <a:blip r:embed="rId6"/>
          <a:stretch>
            <a:fillRect/>
          </a:stretch>
        </p:blipFill>
        <p:spPr>
          <a:xfrm>
            <a:off x="10572534" y="2610208"/>
            <a:ext cx="1123926" cy="794253"/>
          </a:xfrm>
          <a:prstGeom prst="rect">
            <a:avLst/>
          </a:prstGeom>
          <a:ln>
            <a:solidFill>
              <a:schemeClr val="accent1"/>
            </a:solidFill>
          </a:ln>
        </p:spPr>
      </p:pic>
      <p:pic>
        <p:nvPicPr>
          <p:cNvPr id="2050" name="Picture 2" descr="Hune supera la auditoria OHSAS 18001 - Maquinaria Obra Pública (Alquiler)">
            <a:extLst>
              <a:ext uri="{FF2B5EF4-FFF2-40B4-BE49-F238E27FC236}">
                <a16:creationId xmlns:a16="http://schemas.microsoft.com/office/drawing/2014/main" id="{E8E0C21C-2CDF-4F7C-A2C0-DBAF8A34A72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107" r="19316"/>
          <a:stretch/>
        </p:blipFill>
        <p:spPr bwMode="auto">
          <a:xfrm>
            <a:off x="324321" y="4503308"/>
            <a:ext cx="1198054" cy="11510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L: beneficios de incorporar la norma ISO 45001:2018">
            <a:extLst>
              <a:ext uri="{FF2B5EF4-FFF2-40B4-BE49-F238E27FC236}">
                <a16:creationId xmlns:a16="http://schemas.microsoft.com/office/drawing/2014/main" id="{30CA6DEC-05AD-421C-8138-63844002C7B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277" r="25915"/>
          <a:stretch/>
        </p:blipFill>
        <p:spPr bwMode="auto">
          <a:xfrm>
            <a:off x="7212277" y="4352244"/>
            <a:ext cx="1030659" cy="12066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Icon&#10;&#10;Description automatically generated with medium confidence">
            <a:extLst>
              <a:ext uri="{FF2B5EF4-FFF2-40B4-BE49-F238E27FC236}">
                <a16:creationId xmlns:a16="http://schemas.microsoft.com/office/drawing/2014/main" id="{0FFDDA22-BC3F-47A0-8BE3-AF3ABE6F5CF4}"/>
              </a:ext>
            </a:extLst>
          </p:cNvPr>
          <p:cNvPicPr>
            <a:picLocks noChangeAspect="1"/>
          </p:cNvPicPr>
          <p:nvPr/>
        </p:nvPicPr>
        <p:blipFill>
          <a:blip r:embed="rId9"/>
          <a:stretch>
            <a:fillRect/>
          </a:stretch>
        </p:blipFill>
        <p:spPr>
          <a:xfrm>
            <a:off x="639722" y="2568450"/>
            <a:ext cx="799952" cy="892508"/>
          </a:xfrm>
          <a:prstGeom prst="rect">
            <a:avLst/>
          </a:prstGeom>
        </p:spPr>
      </p:pic>
      <p:pic>
        <p:nvPicPr>
          <p:cNvPr id="43" name="Picture 2">
            <a:extLst>
              <a:ext uri="{FF2B5EF4-FFF2-40B4-BE49-F238E27FC236}">
                <a16:creationId xmlns:a16="http://schemas.microsoft.com/office/drawing/2014/main" id="{288749E9-2882-4AAE-A754-4742D94E585A}"/>
              </a:ext>
            </a:extLst>
          </p:cNvPr>
          <p:cNvPicPr>
            <a:picLocks noChangeAspect="1" noChangeArrowheads="1"/>
          </p:cNvPicPr>
          <p:nvPr/>
        </p:nvPicPr>
        <p:blipFill>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rightnessContrast bright="7000"/>
                    </a14:imgEffect>
                  </a14:imgLayer>
                </a14:imgProps>
              </a:ext>
              <a:ext uri="{28A0092B-C50C-407E-A947-70E740481C1C}">
                <a14:useLocalDpi xmlns:a14="http://schemas.microsoft.com/office/drawing/2010/main" val="0"/>
              </a:ext>
            </a:extLst>
          </a:blip>
          <a:srcRect/>
          <a:stretch>
            <a:fillRect/>
          </a:stretch>
        </p:blipFill>
        <p:spPr bwMode="auto">
          <a:xfrm>
            <a:off x="2215456" y="3422023"/>
            <a:ext cx="997137" cy="99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735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126E5D51-B03E-430D-A740-F7D1B1F64A27}"/>
              </a:ext>
            </a:extLst>
          </p:cNvPr>
          <p:cNvSpPr>
            <a:spLocks noGrp="1"/>
          </p:cNvSpPr>
          <p:nvPr>
            <p:ph type="body" idx="1"/>
          </p:nvPr>
        </p:nvSpPr>
        <p:spPr/>
        <p:txBody>
          <a:bodyPr/>
          <a:lstStyle/>
          <a:p>
            <a:r>
              <a:rPr lang="es-ES" dirty="0"/>
              <a:t>POSITIVA</a:t>
            </a:r>
          </a:p>
          <a:p>
            <a:r>
              <a:rPr lang="es-ES" b="1" dirty="0">
                <a:solidFill>
                  <a:schemeClr val="accent1">
                    <a:lumMod val="20000"/>
                    <a:lumOff val="80000"/>
                  </a:schemeClr>
                </a:solidFill>
              </a:rPr>
              <a:t>AC</a:t>
            </a:r>
            <a:r>
              <a:rPr lang="es-ES" dirty="0"/>
              <a:t>TUEMOS</a:t>
            </a:r>
          </a:p>
          <a:p>
            <a:r>
              <a:rPr lang="es-ES" dirty="0"/>
              <a:t>JUNTOS</a:t>
            </a:r>
            <a:endParaRPr lang="en-US" dirty="0"/>
          </a:p>
        </p:txBody>
      </p:sp>
      <p:sp>
        <p:nvSpPr>
          <p:cNvPr id="6" name="Título 5">
            <a:extLst>
              <a:ext uri="{FF2B5EF4-FFF2-40B4-BE49-F238E27FC236}">
                <a16:creationId xmlns:a16="http://schemas.microsoft.com/office/drawing/2014/main" id="{868EAA15-83B8-41A2-A5C7-9785A9E2CEC8}"/>
              </a:ext>
            </a:extLst>
          </p:cNvPr>
          <p:cNvSpPr>
            <a:spLocks noGrp="1"/>
          </p:cNvSpPr>
          <p:nvPr>
            <p:ph type="title"/>
          </p:nvPr>
        </p:nvSpPr>
        <p:spPr/>
        <p:txBody>
          <a:bodyPr/>
          <a:lstStyle/>
          <a:p>
            <a:r>
              <a:rPr lang="es-ES" dirty="0"/>
              <a:t>CULTURA DE SEGURIDAD Y SALUD</a:t>
            </a:r>
            <a:endParaRPr lang="en-US" dirty="0"/>
          </a:p>
        </p:txBody>
      </p:sp>
    </p:spTree>
    <p:extLst>
      <p:ext uri="{BB962C8B-B14F-4D97-AF65-F5344CB8AC3E}">
        <p14:creationId xmlns:p14="http://schemas.microsoft.com/office/powerpoint/2010/main" val="3186378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6D0FB-F8D4-428E-A285-9ED583134B37}"/>
              </a:ext>
            </a:extLst>
          </p:cNvPr>
          <p:cNvSpPr>
            <a:spLocks noGrp="1"/>
          </p:cNvSpPr>
          <p:nvPr>
            <p:ph type="title"/>
          </p:nvPr>
        </p:nvSpPr>
        <p:spPr/>
        <p:txBody>
          <a:bodyPr/>
          <a:lstStyle/>
          <a:p>
            <a:r>
              <a:rPr lang="es-ES" dirty="0"/>
              <a:t>7 IDEAS</a:t>
            </a:r>
            <a:endParaRPr lang="en-US" dirty="0"/>
          </a:p>
        </p:txBody>
      </p:sp>
      <p:sp>
        <p:nvSpPr>
          <p:cNvPr id="4" name="Date Placeholder 3">
            <a:extLst>
              <a:ext uri="{FF2B5EF4-FFF2-40B4-BE49-F238E27FC236}">
                <a16:creationId xmlns:a16="http://schemas.microsoft.com/office/drawing/2014/main" id="{70FDB63B-E12D-45A5-BC4F-968735A16282}"/>
              </a:ext>
            </a:extLst>
          </p:cNvPr>
          <p:cNvSpPr>
            <a:spLocks noGrp="1"/>
          </p:cNvSpPr>
          <p:nvPr>
            <p:ph type="dt" sz="half" idx="10"/>
          </p:nvPr>
        </p:nvSpPr>
        <p:spPr/>
        <p:txBody>
          <a:bodyPr/>
          <a:lstStyle/>
          <a:p>
            <a:r>
              <a:rPr lang="en-US"/>
              <a:t>31 / Marzo / 2022</a:t>
            </a:r>
            <a:endParaRPr lang="en-US" dirty="0"/>
          </a:p>
        </p:txBody>
      </p:sp>
      <p:sp>
        <p:nvSpPr>
          <p:cNvPr id="5" name="Footer Placeholder 4">
            <a:extLst>
              <a:ext uri="{FF2B5EF4-FFF2-40B4-BE49-F238E27FC236}">
                <a16:creationId xmlns:a16="http://schemas.microsoft.com/office/drawing/2014/main" id="{04B3644A-3432-4751-BDE0-4C15C6E07146}"/>
              </a:ext>
            </a:extLst>
          </p:cNvPr>
          <p:cNvSpPr>
            <a:spLocks noGrp="1"/>
          </p:cNvSpPr>
          <p:nvPr>
            <p:ph type="ftr" sz="quarter" idx="11"/>
          </p:nvPr>
        </p:nvSpPr>
        <p:spPr/>
        <p:txBody>
          <a:bodyPr/>
          <a:lstStyle/>
          <a:p>
            <a:r>
              <a:rPr lang="es-ES"/>
              <a:t>Jornada INSST - ¿Cómo hacer qué?</a:t>
            </a:r>
            <a:endParaRPr lang="en-US" dirty="0"/>
          </a:p>
        </p:txBody>
      </p:sp>
      <p:sp>
        <p:nvSpPr>
          <p:cNvPr id="6" name="Slide Number Placeholder 5">
            <a:extLst>
              <a:ext uri="{FF2B5EF4-FFF2-40B4-BE49-F238E27FC236}">
                <a16:creationId xmlns:a16="http://schemas.microsoft.com/office/drawing/2014/main" id="{162729E2-914D-4448-87CB-1D79DCB6A3C8}"/>
              </a:ext>
            </a:extLst>
          </p:cNvPr>
          <p:cNvSpPr>
            <a:spLocks noGrp="1"/>
          </p:cNvSpPr>
          <p:nvPr>
            <p:ph type="sldNum" sz="quarter" idx="12"/>
          </p:nvPr>
        </p:nvSpPr>
        <p:spPr/>
        <p:txBody>
          <a:bodyPr/>
          <a:lstStyle/>
          <a:p>
            <a:fld id="{0FB90C2E-4A2E-4FB3-9E31-0E4408463F2B}" type="slidenum">
              <a:rPr lang="en-US" smtClean="0"/>
              <a:pPr/>
              <a:t>9</a:t>
            </a:fld>
            <a:endParaRPr lang="en-US" dirty="0"/>
          </a:p>
        </p:txBody>
      </p:sp>
      <p:pic>
        <p:nvPicPr>
          <p:cNvPr id="1026" name="Picture 2">
            <a:extLst>
              <a:ext uri="{FF2B5EF4-FFF2-40B4-BE49-F238E27FC236}">
                <a16:creationId xmlns:a16="http://schemas.microsoft.com/office/drawing/2014/main" id="{01F5B2C3-B0BF-411B-8BBE-8FA87D15A9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100" y="321414"/>
            <a:ext cx="3965078" cy="560691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0872C7EB-0F73-457D-B5FA-2AE6BDA30093}"/>
              </a:ext>
            </a:extLst>
          </p:cNvPr>
          <p:cNvGrpSpPr/>
          <p:nvPr/>
        </p:nvGrpSpPr>
        <p:grpSpPr>
          <a:xfrm>
            <a:off x="7345473" y="753521"/>
            <a:ext cx="4320859" cy="4617720"/>
            <a:chOff x="14909800" y="6500813"/>
            <a:chExt cx="3825875" cy="4368800"/>
          </a:xfrm>
        </p:grpSpPr>
        <p:sp>
          <p:nvSpPr>
            <p:cNvPr id="12" name="Line 33">
              <a:extLst>
                <a:ext uri="{FF2B5EF4-FFF2-40B4-BE49-F238E27FC236}">
                  <a16:creationId xmlns:a16="http://schemas.microsoft.com/office/drawing/2014/main" id="{4893A3BC-17B6-4FAD-9E83-F720673C228C}"/>
                </a:ext>
              </a:extLst>
            </p:cNvPr>
            <p:cNvSpPr>
              <a:spLocks noChangeShapeType="1"/>
            </p:cNvSpPr>
            <p:nvPr/>
          </p:nvSpPr>
          <p:spPr bwMode="auto">
            <a:xfrm>
              <a:off x="16833850" y="1052988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 name="Line 34">
              <a:extLst>
                <a:ext uri="{FF2B5EF4-FFF2-40B4-BE49-F238E27FC236}">
                  <a16:creationId xmlns:a16="http://schemas.microsoft.com/office/drawing/2014/main" id="{C5E47C2D-1B98-431B-93F2-4A37B36C7582}"/>
                </a:ext>
              </a:extLst>
            </p:cNvPr>
            <p:cNvSpPr>
              <a:spLocks noChangeShapeType="1"/>
            </p:cNvSpPr>
            <p:nvPr/>
          </p:nvSpPr>
          <p:spPr bwMode="auto">
            <a:xfrm>
              <a:off x="16833850" y="1052988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 name="Freeform 35">
              <a:extLst>
                <a:ext uri="{FF2B5EF4-FFF2-40B4-BE49-F238E27FC236}">
                  <a16:creationId xmlns:a16="http://schemas.microsoft.com/office/drawing/2014/main" id="{031EA2AA-8F45-4CD5-903B-07947E915A44}"/>
                </a:ext>
              </a:extLst>
            </p:cNvPr>
            <p:cNvSpPr>
              <a:spLocks/>
            </p:cNvSpPr>
            <p:nvPr/>
          </p:nvSpPr>
          <p:spPr bwMode="auto">
            <a:xfrm>
              <a:off x="15365413" y="8766175"/>
              <a:ext cx="1363662" cy="2103438"/>
            </a:xfrm>
            <a:custGeom>
              <a:avLst/>
              <a:gdLst>
                <a:gd name="T0" fmla="*/ 0 w 565"/>
                <a:gd name="T1" fmla="*/ 275 h 872"/>
                <a:gd name="T2" fmla="*/ 104 w 565"/>
                <a:gd name="T3" fmla="*/ 594 h 872"/>
                <a:gd name="T4" fmla="*/ 43 w 565"/>
                <a:gd name="T5" fmla="*/ 872 h 872"/>
                <a:gd name="T6" fmla="*/ 368 w 565"/>
                <a:gd name="T7" fmla="*/ 872 h 872"/>
                <a:gd name="T8" fmla="*/ 565 w 565"/>
                <a:gd name="T9" fmla="*/ 0 h 872"/>
                <a:gd name="T10" fmla="*/ 0 w 565"/>
                <a:gd name="T11" fmla="*/ 275 h 872"/>
              </a:gdLst>
              <a:ahLst/>
              <a:cxnLst>
                <a:cxn ang="0">
                  <a:pos x="T0" y="T1"/>
                </a:cxn>
                <a:cxn ang="0">
                  <a:pos x="T2" y="T3"/>
                </a:cxn>
                <a:cxn ang="0">
                  <a:pos x="T4" y="T5"/>
                </a:cxn>
                <a:cxn ang="0">
                  <a:pos x="T6" y="T7"/>
                </a:cxn>
                <a:cxn ang="0">
                  <a:pos x="T8" y="T9"/>
                </a:cxn>
                <a:cxn ang="0">
                  <a:pos x="T10" y="T11"/>
                </a:cxn>
              </a:cxnLst>
              <a:rect l="0" t="0" r="r" b="b"/>
              <a:pathLst>
                <a:path w="565" h="872">
                  <a:moveTo>
                    <a:pt x="0" y="275"/>
                  </a:moveTo>
                  <a:cubicBezTo>
                    <a:pt x="62" y="387"/>
                    <a:pt x="100" y="481"/>
                    <a:pt x="104" y="594"/>
                  </a:cubicBezTo>
                  <a:cubicBezTo>
                    <a:pt x="108" y="722"/>
                    <a:pt x="43" y="872"/>
                    <a:pt x="43" y="872"/>
                  </a:cubicBezTo>
                  <a:cubicBezTo>
                    <a:pt x="368" y="872"/>
                    <a:pt x="368" y="872"/>
                    <a:pt x="368" y="872"/>
                  </a:cubicBezTo>
                  <a:cubicBezTo>
                    <a:pt x="565" y="0"/>
                    <a:pt x="565" y="0"/>
                    <a:pt x="565" y="0"/>
                  </a:cubicBezTo>
                  <a:lnTo>
                    <a:pt x="0" y="275"/>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 name="Freeform 36">
              <a:extLst>
                <a:ext uri="{FF2B5EF4-FFF2-40B4-BE49-F238E27FC236}">
                  <a16:creationId xmlns:a16="http://schemas.microsoft.com/office/drawing/2014/main" id="{2921EEFF-9F41-40BC-8916-E4B206B2C311}"/>
                </a:ext>
              </a:extLst>
            </p:cNvPr>
            <p:cNvSpPr>
              <a:spLocks/>
            </p:cNvSpPr>
            <p:nvPr/>
          </p:nvSpPr>
          <p:spPr bwMode="auto">
            <a:xfrm>
              <a:off x="16837025" y="7213600"/>
              <a:ext cx="1490662" cy="1466850"/>
            </a:xfrm>
            <a:custGeom>
              <a:avLst/>
              <a:gdLst>
                <a:gd name="T0" fmla="*/ 618 w 618"/>
                <a:gd name="T1" fmla="*/ 608 h 608"/>
                <a:gd name="T2" fmla="*/ 606 w 618"/>
                <a:gd name="T3" fmla="*/ 350 h 608"/>
                <a:gd name="T4" fmla="*/ 478 w 618"/>
                <a:gd name="T5" fmla="*/ 0 h 608"/>
                <a:gd name="T6" fmla="*/ 0 w 618"/>
                <a:gd name="T7" fmla="*/ 608 h 608"/>
                <a:gd name="T8" fmla="*/ 618 w 618"/>
                <a:gd name="T9" fmla="*/ 608 h 608"/>
              </a:gdLst>
              <a:ahLst/>
              <a:cxnLst>
                <a:cxn ang="0">
                  <a:pos x="T0" y="T1"/>
                </a:cxn>
                <a:cxn ang="0">
                  <a:pos x="T2" y="T3"/>
                </a:cxn>
                <a:cxn ang="0">
                  <a:pos x="T4" y="T5"/>
                </a:cxn>
                <a:cxn ang="0">
                  <a:pos x="T6" y="T7"/>
                </a:cxn>
                <a:cxn ang="0">
                  <a:pos x="T8" y="T9"/>
                </a:cxn>
              </a:cxnLst>
              <a:rect l="0" t="0" r="r" b="b"/>
              <a:pathLst>
                <a:path w="618" h="608">
                  <a:moveTo>
                    <a:pt x="618" y="608"/>
                  </a:moveTo>
                  <a:cubicBezTo>
                    <a:pt x="593" y="553"/>
                    <a:pt x="606" y="506"/>
                    <a:pt x="606" y="350"/>
                  </a:cubicBezTo>
                  <a:cubicBezTo>
                    <a:pt x="606" y="252"/>
                    <a:pt x="564" y="119"/>
                    <a:pt x="478" y="0"/>
                  </a:cubicBezTo>
                  <a:cubicBezTo>
                    <a:pt x="0" y="608"/>
                    <a:pt x="0" y="608"/>
                    <a:pt x="0" y="608"/>
                  </a:cubicBezTo>
                  <a:lnTo>
                    <a:pt x="618" y="60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6" name="Freeform 37">
              <a:extLst>
                <a:ext uri="{FF2B5EF4-FFF2-40B4-BE49-F238E27FC236}">
                  <a16:creationId xmlns:a16="http://schemas.microsoft.com/office/drawing/2014/main" id="{B523174D-84DA-42AB-B478-CAF9BF6ECDF4}"/>
                </a:ext>
              </a:extLst>
            </p:cNvPr>
            <p:cNvSpPr>
              <a:spLocks/>
            </p:cNvSpPr>
            <p:nvPr/>
          </p:nvSpPr>
          <p:spPr bwMode="auto">
            <a:xfrm>
              <a:off x="16317913" y="8780463"/>
              <a:ext cx="1824037" cy="2089150"/>
            </a:xfrm>
            <a:custGeom>
              <a:avLst/>
              <a:gdLst>
                <a:gd name="T0" fmla="*/ 0 w 756"/>
                <a:gd name="T1" fmla="*/ 866 h 866"/>
                <a:gd name="T2" fmla="*/ 359 w 756"/>
                <a:gd name="T3" fmla="*/ 866 h 866"/>
                <a:gd name="T4" fmla="*/ 756 w 756"/>
                <a:gd name="T5" fmla="*/ 702 h 866"/>
                <a:gd name="T6" fmla="*/ 195 w 756"/>
                <a:gd name="T7" fmla="*/ 0 h 866"/>
                <a:gd name="T8" fmla="*/ 0 w 756"/>
                <a:gd name="T9" fmla="*/ 866 h 866"/>
              </a:gdLst>
              <a:ahLst/>
              <a:cxnLst>
                <a:cxn ang="0">
                  <a:pos x="T0" y="T1"/>
                </a:cxn>
                <a:cxn ang="0">
                  <a:pos x="T2" y="T3"/>
                </a:cxn>
                <a:cxn ang="0">
                  <a:pos x="T4" y="T5"/>
                </a:cxn>
                <a:cxn ang="0">
                  <a:pos x="T6" y="T7"/>
                </a:cxn>
                <a:cxn ang="0">
                  <a:pos x="T8" y="T9"/>
                </a:cxn>
              </a:cxnLst>
              <a:rect l="0" t="0" r="r" b="b"/>
              <a:pathLst>
                <a:path w="756" h="866">
                  <a:moveTo>
                    <a:pt x="0" y="866"/>
                  </a:moveTo>
                  <a:cubicBezTo>
                    <a:pt x="359" y="866"/>
                    <a:pt x="359" y="866"/>
                    <a:pt x="359" y="866"/>
                  </a:cubicBezTo>
                  <a:cubicBezTo>
                    <a:pt x="392" y="551"/>
                    <a:pt x="636" y="752"/>
                    <a:pt x="756" y="702"/>
                  </a:cubicBezTo>
                  <a:cubicBezTo>
                    <a:pt x="195" y="0"/>
                    <a:pt x="195" y="0"/>
                    <a:pt x="195" y="0"/>
                  </a:cubicBezTo>
                  <a:lnTo>
                    <a:pt x="0" y="866"/>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 name="Freeform 38">
              <a:extLst>
                <a:ext uri="{FF2B5EF4-FFF2-40B4-BE49-F238E27FC236}">
                  <a16:creationId xmlns:a16="http://schemas.microsoft.com/office/drawing/2014/main" id="{59CC37EA-A0DD-4BD2-8707-E01D60E7452A}"/>
                </a:ext>
              </a:extLst>
            </p:cNvPr>
            <p:cNvSpPr>
              <a:spLocks/>
            </p:cNvSpPr>
            <p:nvPr/>
          </p:nvSpPr>
          <p:spPr bwMode="auto">
            <a:xfrm>
              <a:off x="14909800" y="7878763"/>
              <a:ext cx="1792287" cy="1495425"/>
            </a:xfrm>
            <a:custGeom>
              <a:avLst/>
              <a:gdLst>
                <a:gd name="T0" fmla="*/ 17 w 743"/>
                <a:gd name="T1" fmla="*/ 0 h 620"/>
                <a:gd name="T2" fmla="*/ 6 w 743"/>
                <a:gd name="T3" fmla="*/ 98 h 620"/>
                <a:gd name="T4" fmla="*/ 163 w 743"/>
                <a:gd name="T5" fmla="*/ 598 h 620"/>
                <a:gd name="T6" fmla="*/ 176 w 743"/>
                <a:gd name="T7" fmla="*/ 620 h 620"/>
                <a:gd name="T8" fmla="*/ 743 w 743"/>
                <a:gd name="T9" fmla="*/ 345 h 620"/>
                <a:gd name="T10" fmla="*/ 17 w 743"/>
                <a:gd name="T11" fmla="*/ 0 h 620"/>
              </a:gdLst>
              <a:ahLst/>
              <a:cxnLst>
                <a:cxn ang="0">
                  <a:pos x="T0" y="T1"/>
                </a:cxn>
                <a:cxn ang="0">
                  <a:pos x="T2" y="T3"/>
                </a:cxn>
                <a:cxn ang="0">
                  <a:pos x="T4" y="T5"/>
                </a:cxn>
                <a:cxn ang="0">
                  <a:pos x="T6" y="T7"/>
                </a:cxn>
                <a:cxn ang="0">
                  <a:pos x="T8" y="T9"/>
                </a:cxn>
                <a:cxn ang="0">
                  <a:pos x="T10" y="T11"/>
                </a:cxn>
              </a:cxnLst>
              <a:rect l="0" t="0" r="r" b="b"/>
              <a:pathLst>
                <a:path w="743" h="620">
                  <a:moveTo>
                    <a:pt x="17" y="0"/>
                  </a:moveTo>
                  <a:cubicBezTo>
                    <a:pt x="11" y="34"/>
                    <a:pt x="7" y="67"/>
                    <a:pt x="6" y="98"/>
                  </a:cubicBezTo>
                  <a:cubicBezTo>
                    <a:pt x="0" y="334"/>
                    <a:pt x="86" y="466"/>
                    <a:pt x="163" y="598"/>
                  </a:cubicBezTo>
                  <a:cubicBezTo>
                    <a:pt x="167" y="606"/>
                    <a:pt x="171" y="613"/>
                    <a:pt x="176" y="620"/>
                  </a:cubicBezTo>
                  <a:cubicBezTo>
                    <a:pt x="743" y="345"/>
                    <a:pt x="743" y="345"/>
                    <a:pt x="743" y="345"/>
                  </a:cubicBezTo>
                  <a:lnTo>
                    <a:pt x="17"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8" name="Freeform 39">
              <a:extLst>
                <a:ext uri="{FF2B5EF4-FFF2-40B4-BE49-F238E27FC236}">
                  <a16:creationId xmlns:a16="http://schemas.microsoft.com/office/drawing/2014/main" id="{55033A8B-1FA4-486D-B284-0395E74CF97A}"/>
                </a:ext>
              </a:extLst>
            </p:cNvPr>
            <p:cNvSpPr>
              <a:spLocks/>
            </p:cNvSpPr>
            <p:nvPr/>
          </p:nvSpPr>
          <p:spPr bwMode="auto">
            <a:xfrm>
              <a:off x="14965363" y="6597650"/>
              <a:ext cx="1763712" cy="2055813"/>
            </a:xfrm>
            <a:custGeom>
              <a:avLst/>
              <a:gdLst>
                <a:gd name="T0" fmla="*/ 531 w 731"/>
                <a:gd name="T1" fmla="*/ 0 h 852"/>
                <a:gd name="T2" fmla="*/ 0 w 731"/>
                <a:gd name="T3" fmla="*/ 505 h 852"/>
                <a:gd name="T4" fmla="*/ 731 w 731"/>
                <a:gd name="T5" fmla="*/ 852 h 852"/>
                <a:gd name="T6" fmla="*/ 531 w 731"/>
                <a:gd name="T7" fmla="*/ 0 h 852"/>
              </a:gdLst>
              <a:ahLst/>
              <a:cxnLst>
                <a:cxn ang="0">
                  <a:pos x="T0" y="T1"/>
                </a:cxn>
                <a:cxn ang="0">
                  <a:pos x="T2" y="T3"/>
                </a:cxn>
                <a:cxn ang="0">
                  <a:pos x="T4" y="T5"/>
                </a:cxn>
                <a:cxn ang="0">
                  <a:pos x="T6" y="T7"/>
                </a:cxn>
              </a:cxnLst>
              <a:rect l="0" t="0" r="r" b="b"/>
              <a:pathLst>
                <a:path w="731" h="852">
                  <a:moveTo>
                    <a:pt x="531" y="0"/>
                  </a:moveTo>
                  <a:cubicBezTo>
                    <a:pt x="200" y="71"/>
                    <a:pt x="47" y="304"/>
                    <a:pt x="0" y="505"/>
                  </a:cubicBezTo>
                  <a:cubicBezTo>
                    <a:pt x="731" y="852"/>
                    <a:pt x="731" y="852"/>
                    <a:pt x="731" y="852"/>
                  </a:cubicBezTo>
                  <a:lnTo>
                    <a:pt x="531"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 name="Freeform 40">
              <a:extLst>
                <a:ext uri="{FF2B5EF4-FFF2-40B4-BE49-F238E27FC236}">
                  <a16:creationId xmlns:a16="http://schemas.microsoft.com/office/drawing/2014/main" id="{0E3E0A84-4BF9-4A2F-8976-A3BE4C0CE66F}"/>
                </a:ext>
              </a:extLst>
            </p:cNvPr>
            <p:cNvSpPr>
              <a:spLocks/>
            </p:cNvSpPr>
            <p:nvPr/>
          </p:nvSpPr>
          <p:spPr bwMode="auto">
            <a:xfrm>
              <a:off x="16306800" y="6500813"/>
              <a:ext cx="1644650" cy="2138363"/>
            </a:xfrm>
            <a:custGeom>
              <a:avLst/>
              <a:gdLst>
                <a:gd name="T0" fmla="*/ 682 w 682"/>
                <a:gd name="T1" fmla="*/ 273 h 886"/>
                <a:gd name="T2" fmla="*/ 96 w 682"/>
                <a:gd name="T3" fmla="*/ 23 h 886"/>
                <a:gd name="T4" fmla="*/ 0 w 682"/>
                <a:gd name="T5" fmla="*/ 35 h 886"/>
                <a:gd name="T6" fmla="*/ 200 w 682"/>
                <a:gd name="T7" fmla="*/ 886 h 886"/>
                <a:gd name="T8" fmla="*/ 682 w 682"/>
                <a:gd name="T9" fmla="*/ 273 h 886"/>
              </a:gdLst>
              <a:ahLst/>
              <a:cxnLst>
                <a:cxn ang="0">
                  <a:pos x="T0" y="T1"/>
                </a:cxn>
                <a:cxn ang="0">
                  <a:pos x="T2" y="T3"/>
                </a:cxn>
                <a:cxn ang="0">
                  <a:pos x="T4" y="T5"/>
                </a:cxn>
                <a:cxn ang="0">
                  <a:pos x="T6" y="T7"/>
                </a:cxn>
                <a:cxn ang="0">
                  <a:pos x="T8" y="T9"/>
                </a:cxn>
              </a:cxnLst>
              <a:rect l="0" t="0" r="r" b="b"/>
              <a:pathLst>
                <a:path w="682" h="886">
                  <a:moveTo>
                    <a:pt x="682" y="273"/>
                  </a:moveTo>
                  <a:cubicBezTo>
                    <a:pt x="563" y="122"/>
                    <a:pt x="369" y="0"/>
                    <a:pt x="96" y="23"/>
                  </a:cubicBezTo>
                  <a:cubicBezTo>
                    <a:pt x="63" y="25"/>
                    <a:pt x="31" y="30"/>
                    <a:pt x="0" y="35"/>
                  </a:cubicBezTo>
                  <a:cubicBezTo>
                    <a:pt x="200" y="886"/>
                    <a:pt x="200" y="886"/>
                    <a:pt x="200" y="886"/>
                  </a:cubicBezTo>
                  <a:lnTo>
                    <a:pt x="682" y="273"/>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 name="Freeform 41">
              <a:extLst>
                <a:ext uri="{FF2B5EF4-FFF2-40B4-BE49-F238E27FC236}">
                  <a16:creationId xmlns:a16="http://schemas.microsoft.com/office/drawing/2014/main" id="{C4DFD11F-91F5-4723-9D58-681D97EB1AD7}"/>
                </a:ext>
              </a:extLst>
            </p:cNvPr>
            <p:cNvSpPr>
              <a:spLocks/>
            </p:cNvSpPr>
            <p:nvPr/>
          </p:nvSpPr>
          <p:spPr bwMode="auto">
            <a:xfrm>
              <a:off x="16837025" y="8742363"/>
              <a:ext cx="1898650" cy="1698625"/>
            </a:xfrm>
            <a:custGeom>
              <a:avLst/>
              <a:gdLst>
                <a:gd name="T0" fmla="*/ 563 w 787"/>
                <a:gd name="T1" fmla="*/ 704 h 704"/>
                <a:gd name="T2" fmla="*/ 620 w 787"/>
                <a:gd name="T3" fmla="*/ 512 h 704"/>
                <a:gd name="T4" fmla="*/ 640 w 787"/>
                <a:gd name="T5" fmla="*/ 409 h 704"/>
                <a:gd name="T6" fmla="*/ 665 w 787"/>
                <a:gd name="T7" fmla="*/ 332 h 704"/>
                <a:gd name="T8" fmla="*/ 719 w 787"/>
                <a:gd name="T9" fmla="*/ 244 h 704"/>
                <a:gd name="T10" fmla="*/ 683 w 787"/>
                <a:gd name="T11" fmla="*/ 67 h 704"/>
                <a:gd name="T12" fmla="*/ 633 w 787"/>
                <a:gd name="T13" fmla="*/ 0 h 704"/>
                <a:gd name="T14" fmla="*/ 0 w 787"/>
                <a:gd name="T15" fmla="*/ 0 h 704"/>
                <a:gd name="T16" fmla="*/ 563 w 787"/>
                <a:gd name="T17" fmla="*/ 704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7" h="704">
                  <a:moveTo>
                    <a:pt x="563" y="704"/>
                  </a:moveTo>
                  <a:cubicBezTo>
                    <a:pt x="659" y="628"/>
                    <a:pt x="620" y="512"/>
                    <a:pt x="620" y="512"/>
                  </a:cubicBezTo>
                  <a:cubicBezTo>
                    <a:pt x="689" y="468"/>
                    <a:pt x="640" y="409"/>
                    <a:pt x="640" y="409"/>
                  </a:cubicBezTo>
                  <a:cubicBezTo>
                    <a:pt x="640" y="409"/>
                    <a:pt x="683" y="378"/>
                    <a:pt x="665" y="332"/>
                  </a:cubicBezTo>
                  <a:cubicBezTo>
                    <a:pt x="646" y="285"/>
                    <a:pt x="652" y="271"/>
                    <a:pt x="719" y="244"/>
                  </a:cubicBezTo>
                  <a:cubicBezTo>
                    <a:pt x="787" y="218"/>
                    <a:pt x="787" y="195"/>
                    <a:pt x="683" y="67"/>
                  </a:cubicBezTo>
                  <a:cubicBezTo>
                    <a:pt x="661" y="40"/>
                    <a:pt x="644" y="18"/>
                    <a:pt x="633" y="0"/>
                  </a:cubicBezTo>
                  <a:cubicBezTo>
                    <a:pt x="0" y="0"/>
                    <a:pt x="0" y="0"/>
                    <a:pt x="0" y="0"/>
                  </a:cubicBezTo>
                  <a:lnTo>
                    <a:pt x="563" y="70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10" name="TextBox 9">
            <a:extLst>
              <a:ext uri="{FF2B5EF4-FFF2-40B4-BE49-F238E27FC236}">
                <a16:creationId xmlns:a16="http://schemas.microsoft.com/office/drawing/2014/main" id="{C2463123-EC77-41E4-8327-487ACEFF106A}"/>
              </a:ext>
            </a:extLst>
          </p:cNvPr>
          <p:cNvSpPr txBox="1"/>
          <p:nvPr/>
        </p:nvSpPr>
        <p:spPr bwMode="gray">
          <a:xfrm>
            <a:off x="10084885" y="2497395"/>
            <a:ext cx="1037463" cy="326243"/>
          </a:xfrm>
          <a:prstGeom prst="rect">
            <a:avLst/>
          </a:prstGeom>
          <a:noFill/>
        </p:spPr>
        <p:txBody>
          <a:bodyPr wrap="none" rtlCol="0">
            <a:spAutoFit/>
          </a:bodyPr>
          <a:lstStyle/>
          <a:p>
            <a:pPr>
              <a:lnSpc>
                <a:spcPct val="95000"/>
              </a:lnSpc>
              <a:spcBef>
                <a:spcPts val="400"/>
              </a:spcBef>
            </a:pPr>
            <a:r>
              <a:rPr lang="es-ES" sz="1600" b="1" dirty="0">
                <a:solidFill>
                  <a:schemeClr val="bg1"/>
                </a:solidFill>
              </a:rPr>
              <a:t>CULTURA</a:t>
            </a:r>
            <a:endParaRPr lang="en-US" sz="1600" b="1" dirty="0" err="1">
              <a:solidFill>
                <a:schemeClr val="bg1"/>
              </a:solidFill>
            </a:endParaRPr>
          </a:p>
        </p:txBody>
      </p:sp>
      <p:sp>
        <p:nvSpPr>
          <p:cNvPr id="39" name="TextBox 38">
            <a:extLst>
              <a:ext uri="{FF2B5EF4-FFF2-40B4-BE49-F238E27FC236}">
                <a16:creationId xmlns:a16="http://schemas.microsoft.com/office/drawing/2014/main" id="{19E743EB-9A3F-4579-B500-B10C0FB0BA70}"/>
              </a:ext>
            </a:extLst>
          </p:cNvPr>
          <p:cNvSpPr txBox="1"/>
          <p:nvPr/>
        </p:nvSpPr>
        <p:spPr bwMode="gray">
          <a:xfrm>
            <a:off x="7746614" y="1420562"/>
            <a:ext cx="1458258" cy="338554"/>
          </a:xfrm>
          <a:prstGeom prst="rect">
            <a:avLst/>
          </a:prstGeom>
          <a:noFill/>
        </p:spPr>
        <p:txBody>
          <a:bodyPr wrap="square">
            <a:spAutoFit/>
          </a:bodyPr>
          <a:lstStyle/>
          <a:p>
            <a:r>
              <a:rPr lang="es-ES" sz="1600" b="1" dirty="0">
                <a:solidFill>
                  <a:schemeClr val="bg1"/>
                </a:solidFill>
              </a:rPr>
              <a:t>SEGURIDAD</a:t>
            </a:r>
            <a:endParaRPr lang="en-US" sz="1600" b="1" dirty="0">
              <a:solidFill>
                <a:schemeClr val="bg1"/>
              </a:solidFill>
            </a:endParaRPr>
          </a:p>
        </p:txBody>
      </p:sp>
      <p:sp>
        <p:nvSpPr>
          <p:cNvPr id="41" name="TextBox 40">
            <a:extLst>
              <a:ext uri="{FF2B5EF4-FFF2-40B4-BE49-F238E27FC236}">
                <a16:creationId xmlns:a16="http://schemas.microsoft.com/office/drawing/2014/main" id="{B14426F9-45B2-4218-9010-E2552CA3352E}"/>
              </a:ext>
            </a:extLst>
          </p:cNvPr>
          <p:cNvSpPr txBox="1"/>
          <p:nvPr/>
        </p:nvSpPr>
        <p:spPr bwMode="gray">
          <a:xfrm>
            <a:off x="9308901" y="1076856"/>
            <a:ext cx="787395" cy="326243"/>
          </a:xfrm>
          <a:prstGeom prst="rect">
            <a:avLst/>
          </a:prstGeom>
          <a:noFill/>
        </p:spPr>
        <p:txBody>
          <a:bodyPr wrap="none" rtlCol="0">
            <a:spAutoFit/>
          </a:bodyPr>
          <a:lstStyle>
            <a:defPPr>
              <a:defRPr lang="en-US"/>
            </a:defPPr>
            <a:lvl1pPr>
              <a:lnSpc>
                <a:spcPct val="95000"/>
              </a:lnSpc>
              <a:spcBef>
                <a:spcPts val="400"/>
              </a:spcBef>
              <a:defRPr sz="1600" b="1">
                <a:solidFill>
                  <a:schemeClr val="bg1"/>
                </a:solidFill>
              </a:defRPr>
            </a:lvl1pPr>
          </a:lstStyle>
          <a:p>
            <a:r>
              <a:rPr lang="es-ES" dirty="0"/>
              <a:t>SALUD</a:t>
            </a:r>
          </a:p>
        </p:txBody>
      </p:sp>
      <p:sp>
        <p:nvSpPr>
          <p:cNvPr id="43" name="TextBox 42">
            <a:extLst>
              <a:ext uri="{FF2B5EF4-FFF2-40B4-BE49-F238E27FC236}">
                <a16:creationId xmlns:a16="http://schemas.microsoft.com/office/drawing/2014/main" id="{F54C9A30-0BEE-4123-A4C1-D11AE8630C17}"/>
              </a:ext>
            </a:extLst>
          </p:cNvPr>
          <p:cNvSpPr txBox="1"/>
          <p:nvPr/>
        </p:nvSpPr>
        <p:spPr bwMode="gray">
          <a:xfrm>
            <a:off x="10282372" y="3394843"/>
            <a:ext cx="1281882" cy="369332"/>
          </a:xfrm>
          <a:prstGeom prst="rect">
            <a:avLst/>
          </a:prstGeom>
          <a:noFill/>
        </p:spPr>
        <p:txBody>
          <a:bodyPr wrap="square">
            <a:spAutoFit/>
          </a:bodyPr>
          <a:lstStyle/>
          <a:p>
            <a:r>
              <a:rPr lang="es-ES" sz="1800" b="1" dirty="0">
                <a:solidFill>
                  <a:schemeClr val="bg1"/>
                </a:solidFill>
              </a:rPr>
              <a:t>POSITIVA</a:t>
            </a:r>
            <a:endParaRPr lang="en-US" b="1" dirty="0">
              <a:solidFill>
                <a:schemeClr val="bg1"/>
              </a:solidFill>
            </a:endParaRPr>
          </a:p>
        </p:txBody>
      </p:sp>
      <p:sp>
        <p:nvSpPr>
          <p:cNvPr id="45" name="TextBox 44">
            <a:extLst>
              <a:ext uri="{FF2B5EF4-FFF2-40B4-BE49-F238E27FC236}">
                <a16:creationId xmlns:a16="http://schemas.microsoft.com/office/drawing/2014/main" id="{134807F7-E07B-489F-B1DE-1923A07CCEF5}"/>
              </a:ext>
            </a:extLst>
          </p:cNvPr>
          <p:cNvSpPr txBox="1"/>
          <p:nvPr/>
        </p:nvSpPr>
        <p:spPr bwMode="gray">
          <a:xfrm>
            <a:off x="9352076" y="3782221"/>
            <a:ext cx="744220" cy="646331"/>
          </a:xfrm>
          <a:prstGeom prst="rect">
            <a:avLst/>
          </a:prstGeom>
          <a:noFill/>
        </p:spPr>
        <p:txBody>
          <a:bodyPr wrap="square">
            <a:spAutoFit/>
          </a:bodyPr>
          <a:lstStyle>
            <a:defPPr>
              <a:defRPr lang="en-US"/>
            </a:defPPr>
            <a:lvl1pPr>
              <a:defRPr b="1">
                <a:solidFill>
                  <a:schemeClr val="bg1"/>
                </a:solidFill>
              </a:defRPr>
            </a:lvl1pPr>
          </a:lstStyle>
          <a:p>
            <a:r>
              <a:rPr lang="es-ES" dirty="0"/>
              <a:t>AC</a:t>
            </a:r>
          </a:p>
          <a:p>
            <a:r>
              <a:rPr lang="es-ES" dirty="0"/>
              <a:t>ACT</a:t>
            </a:r>
            <a:endParaRPr lang="en-US" dirty="0"/>
          </a:p>
        </p:txBody>
      </p:sp>
      <p:sp>
        <p:nvSpPr>
          <p:cNvPr id="47" name="TextBox 46">
            <a:extLst>
              <a:ext uri="{FF2B5EF4-FFF2-40B4-BE49-F238E27FC236}">
                <a16:creationId xmlns:a16="http://schemas.microsoft.com/office/drawing/2014/main" id="{6AC08B24-EF1C-4EE7-B114-C9451D0904BF}"/>
              </a:ext>
            </a:extLst>
          </p:cNvPr>
          <p:cNvSpPr txBox="1"/>
          <p:nvPr/>
        </p:nvSpPr>
        <p:spPr bwMode="gray">
          <a:xfrm>
            <a:off x="7944807" y="3756181"/>
            <a:ext cx="1370539" cy="369332"/>
          </a:xfrm>
          <a:prstGeom prst="rect">
            <a:avLst/>
          </a:prstGeom>
          <a:noFill/>
        </p:spPr>
        <p:txBody>
          <a:bodyPr wrap="square">
            <a:spAutoFit/>
          </a:bodyPr>
          <a:lstStyle/>
          <a:p>
            <a:r>
              <a:rPr lang="es-ES" sz="1800" b="1" dirty="0">
                <a:solidFill>
                  <a:schemeClr val="bg1"/>
                </a:solidFill>
              </a:rPr>
              <a:t>ACTUEMOS</a:t>
            </a:r>
            <a:endParaRPr lang="en-US" b="1" dirty="0">
              <a:solidFill>
                <a:schemeClr val="bg1"/>
              </a:solidFill>
            </a:endParaRPr>
          </a:p>
        </p:txBody>
      </p:sp>
      <p:sp>
        <p:nvSpPr>
          <p:cNvPr id="49" name="TextBox 48">
            <a:extLst>
              <a:ext uri="{FF2B5EF4-FFF2-40B4-BE49-F238E27FC236}">
                <a16:creationId xmlns:a16="http://schemas.microsoft.com/office/drawing/2014/main" id="{94F04734-0DCF-4A76-A66B-861925E12A45}"/>
              </a:ext>
            </a:extLst>
          </p:cNvPr>
          <p:cNvSpPr txBox="1"/>
          <p:nvPr/>
        </p:nvSpPr>
        <p:spPr bwMode="gray">
          <a:xfrm>
            <a:off x="7355439" y="2597227"/>
            <a:ext cx="1370539" cy="369332"/>
          </a:xfrm>
          <a:prstGeom prst="rect">
            <a:avLst/>
          </a:prstGeom>
          <a:noFill/>
        </p:spPr>
        <p:txBody>
          <a:bodyPr wrap="square">
            <a:spAutoFit/>
          </a:bodyPr>
          <a:lstStyle/>
          <a:p>
            <a:r>
              <a:rPr lang="es-ES" sz="1800" b="1" dirty="0">
                <a:solidFill>
                  <a:schemeClr val="bg1"/>
                </a:solidFill>
              </a:rPr>
              <a:t>JUNTOS</a:t>
            </a:r>
            <a:endParaRPr lang="en-US" b="1" dirty="0">
              <a:solidFill>
                <a:schemeClr val="bg1"/>
              </a:solidFill>
            </a:endParaRPr>
          </a:p>
        </p:txBody>
      </p:sp>
      <p:pic>
        <p:nvPicPr>
          <p:cNvPr id="50" name="Picture 49">
            <a:extLst>
              <a:ext uri="{FF2B5EF4-FFF2-40B4-BE49-F238E27FC236}">
                <a16:creationId xmlns:a16="http://schemas.microsoft.com/office/drawing/2014/main" id="{C4FBB918-6D76-4E56-A842-FE1D7823DB09}"/>
              </a:ext>
            </a:extLst>
          </p:cNvPr>
          <p:cNvPicPr>
            <a:picLocks noChangeAspect="1"/>
          </p:cNvPicPr>
          <p:nvPr/>
        </p:nvPicPr>
        <p:blipFill rotWithShape="1">
          <a:blip r:embed="rId3"/>
          <a:srcRect l="35537" t="39598" r="58619" b="49072"/>
          <a:stretch/>
        </p:blipFill>
        <p:spPr>
          <a:xfrm>
            <a:off x="7143466" y="-996335"/>
            <a:ext cx="761966" cy="831119"/>
          </a:xfrm>
          <a:prstGeom prst="rect">
            <a:avLst/>
          </a:prstGeom>
        </p:spPr>
      </p:pic>
      <p:pic>
        <p:nvPicPr>
          <p:cNvPr id="51" name="Picture 50">
            <a:extLst>
              <a:ext uri="{FF2B5EF4-FFF2-40B4-BE49-F238E27FC236}">
                <a16:creationId xmlns:a16="http://schemas.microsoft.com/office/drawing/2014/main" id="{A353C102-DC82-4A35-849A-EC80F55341A6}"/>
              </a:ext>
            </a:extLst>
          </p:cNvPr>
          <p:cNvPicPr>
            <a:picLocks noChangeAspect="1"/>
          </p:cNvPicPr>
          <p:nvPr/>
        </p:nvPicPr>
        <p:blipFill rotWithShape="1">
          <a:blip r:embed="rId3">
            <a:clrChange>
              <a:clrFrom>
                <a:srgbClr val="FFFFFF"/>
              </a:clrFrom>
              <a:clrTo>
                <a:srgbClr val="FFFFFF">
                  <a:alpha val="0"/>
                </a:srgbClr>
              </a:clrTo>
            </a:clrChange>
          </a:blip>
          <a:srcRect l="57818" t="39558" r="36259" b="48638"/>
          <a:stretch/>
        </p:blipFill>
        <p:spPr>
          <a:xfrm>
            <a:off x="8414764" y="-1103410"/>
            <a:ext cx="839976" cy="941620"/>
          </a:xfrm>
          <a:prstGeom prst="rect">
            <a:avLst/>
          </a:prstGeom>
        </p:spPr>
      </p:pic>
      <p:pic>
        <p:nvPicPr>
          <p:cNvPr id="52" name="Picture 51">
            <a:extLst>
              <a:ext uri="{FF2B5EF4-FFF2-40B4-BE49-F238E27FC236}">
                <a16:creationId xmlns:a16="http://schemas.microsoft.com/office/drawing/2014/main" id="{255CDA7C-F594-4D4F-8855-79BB9193BCC1}"/>
              </a:ext>
            </a:extLst>
          </p:cNvPr>
          <p:cNvPicPr>
            <a:picLocks noChangeAspect="1"/>
          </p:cNvPicPr>
          <p:nvPr/>
        </p:nvPicPr>
        <p:blipFill>
          <a:blip r:embed="rId4"/>
          <a:stretch>
            <a:fillRect/>
          </a:stretch>
        </p:blipFill>
        <p:spPr>
          <a:xfrm>
            <a:off x="9615403" y="-845423"/>
            <a:ext cx="1040612" cy="740737"/>
          </a:xfrm>
          <a:prstGeom prst="rect">
            <a:avLst/>
          </a:prstGeom>
          <a:ln>
            <a:solidFill>
              <a:schemeClr val="accent1"/>
            </a:solidFill>
          </a:ln>
        </p:spPr>
      </p:pic>
      <p:pic>
        <p:nvPicPr>
          <p:cNvPr id="57" name="Graphic 56" descr="Trophy with solid fill">
            <a:extLst>
              <a:ext uri="{FF2B5EF4-FFF2-40B4-BE49-F238E27FC236}">
                <a16:creationId xmlns:a16="http://schemas.microsoft.com/office/drawing/2014/main" id="{7CE56A19-35B9-4B6F-9E87-8FEB57296B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12607" y="3750524"/>
            <a:ext cx="744220" cy="744220"/>
          </a:xfrm>
          <a:prstGeom prst="rect">
            <a:avLst/>
          </a:prstGeom>
        </p:spPr>
      </p:pic>
      <p:pic>
        <p:nvPicPr>
          <p:cNvPr id="59" name="Content Placeholder 7" descr="Diagram&#10;&#10;Description automatically generated">
            <a:extLst>
              <a:ext uri="{FF2B5EF4-FFF2-40B4-BE49-F238E27FC236}">
                <a16:creationId xmlns:a16="http://schemas.microsoft.com/office/drawing/2014/main" id="{2B905F52-41C5-4E6B-A456-3AC4E10E57AC}"/>
              </a:ext>
            </a:extLst>
          </p:cNvPr>
          <p:cNvPicPr>
            <a:picLocks noGrp="1" noChangeAspect="1"/>
          </p:cNvPicPr>
          <p:nvPr>
            <p:ph idx="1"/>
          </p:nvPr>
        </p:nvPicPr>
        <p:blipFill>
          <a:blip r:embed="rId7">
            <a:clrChange>
              <a:clrFrom>
                <a:srgbClr val="00A4CA"/>
              </a:clrFrom>
              <a:clrTo>
                <a:srgbClr val="00A4CA">
                  <a:alpha val="0"/>
                </a:srgbClr>
              </a:clrTo>
            </a:clrChange>
          </a:blip>
          <a:stretch>
            <a:fillRect/>
          </a:stretch>
        </p:blipFill>
        <p:spPr>
          <a:xfrm>
            <a:off x="10922112" y="-734488"/>
            <a:ext cx="744220" cy="744220"/>
          </a:xfrm>
        </p:spPr>
      </p:pic>
      <p:pic>
        <p:nvPicPr>
          <p:cNvPr id="1024" name="Graphic 1023" descr="Cheers with solid fill">
            <a:extLst>
              <a:ext uri="{FF2B5EF4-FFF2-40B4-BE49-F238E27FC236}">
                <a16:creationId xmlns:a16="http://schemas.microsoft.com/office/drawing/2014/main" id="{640067A5-9EB0-4E13-9FB5-2288036102B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92852" y="2944129"/>
            <a:ext cx="692495" cy="692495"/>
          </a:xfrm>
          <a:prstGeom prst="rect">
            <a:avLst/>
          </a:prstGeom>
        </p:spPr>
      </p:pic>
      <p:pic>
        <p:nvPicPr>
          <p:cNvPr id="1027" name="Graphic 1026" descr="Handshake with solid fill">
            <a:extLst>
              <a:ext uri="{FF2B5EF4-FFF2-40B4-BE49-F238E27FC236}">
                <a16:creationId xmlns:a16="http://schemas.microsoft.com/office/drawing/2014/main" id="{11A5C4B1-A03C-486E-8D16-0595CDECB28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122640" y="4037544"/>
            <a:ext cx="914400" cy="914400"/>
          </a:xfrm>
          <a:prstGeom prst="rect">
            <a:avLst/>
          </a:prstGeom>
        </p:spPr>
      </p:pic>
      <p:pic>
        <p:nvPicPr>
          <p:cNvPr id="1029" name="Graphic 1028" descr="Ripple with solid fill">
            <a:extLst>
              <a:ext uri="{FF2B5EF4-FFF2-40B4-BE49-F238E27FC236}">
                <a16:creationId xmlns:a16="http://schemas.microsoft.com/office/drawing/2014/main" id="{D56E1E54-D3FF-4830-A1B4-947B2E6C8C0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324131" y="1903661"/>
            <a:ext cx="720051" cy="720051"/>
          </a:xfrm>
          <a:prstGeom prst="rect">
            <a:avLst/>
          </a:prstGeom>
        </p:spPr>
      </p:pic>
      <p:pic>
        <p:nvPicPr>
          <p:cNvPr id="1031" name="Graphic 1030" descr="Construction worker male with solid fill">
            <a:extLst>
              <a:ext uri="{FF2B5EF4-FFF2-40B4-BE49-F238E27FC236}">
                <a16:creationId xmlns:a16="http://schemas.microsoft.com/office/drawing/2014/main" id="{88B66F80-5C92-42CC-901A-5FB7FEFEFCD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162131" y="1760733"/>
            <a:ext cx="720074" cy="720074"/>
          </a:xfrm>
          <a:prstGeom prst="rect">
            <a:avLst/>
          </a:prstGeom>
        </p:spPr>
      </p:pic>
      <p:pic>
        <p:nvPicPr>
          <p:cNvPr id="1033" name="Graphic 1032" descr="Heart with pulse with solid fill">
            <a:extLst>
              <a:ext uri="{FF2B5EF4-FFF2-40B4-BE49-F238E27FC236}">
                <a16:creationId xmlns:a16="http://schemas.microsoft.com/office/drawing/2014/main" id="{121C8F21-53C6-4D8E-9462-0065A575B97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321077" y="1417437"/>
            <a:ext cx="914400" cy="914400"/>
          </a:xfrm>
          <a:prstGeom prst="rect">
            <a:avLst/>
          </a:prstGeom>
        </p:spPr>
      </p:pic>
      <p:pic>
        <p:nvPicPr>
          <p:cNvPr id="1035" name="Graphic 1034" descr="Circles with lines with solid fill">
            <a:extLst>
              <a:ext uri="{FF2B5EF4-FFF2-40B4-BE49-F238E27FC236}">
                <a16:creationId xmlns:a16="http://schemas.microsoft.com/office/drawing/2014/main" id="{3D77212A-5745-4CD1-9A83-231D77B2138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156120" y="4331574"/>
            <a:ext cx="914400" cy="914400"/>
          </a:xfrm>
          <a:prstGeom prst="rect">
            <a:avLst/>
          </a:prstGeom>
        </p:spPr>
      </p:pic>
    </p:spTree>
    <p:extLst>
      <p:ext uri="{BB962C8B-B14F-4D97-AF65-F5344CB8AC3E}">
        <p14:creationId xmlns:p14="http://schemas.microsoft.com/office/powerpoint/2010/main" val="80867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2018-PPT-ATLAS COPCO TEMPLATE" val="i8vqqUoV"/>
  <p:tag name="ARTICULATE_DESIGN_ID_CUSTOM DESIGN" val="slnz9Pg7"/>
  <p:tag name="ARTICULATE_SLIDE_THUMBNAIL_REFRESH" val="1"/>
  <p:tag name="ARTICULATE_PROJECT_OPEN" val="0"/>
  <p:tag name="ARTICULATE_SLIDE_COUNT" val="3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018-PPT-Atlas Copco template">
  <a:themeElements>
    <a:clrScheme name="Atlas Copco VI">
      <a:dk1>
        <a:srgbClr val="373D41"/>
      </a:dk1>
      <a:lt1>
        <a:srgbClr val="FFFFFF"/>
      </a:lt1>
      <a:dk2>
        <a:srgbClr val="0099CC"/>
      </a:dk2>
      <a:lt2>
        <a:srgbClr val="BBBDC0"/>
      </a:lt2>
      <a:accent1>
        <a:srgbClr val="0099CC"/>
      </a:accent1>
      <a:accent2>
        <a:srgbClr val="BBBDC0"/>
      </a:accent2>
      <a:accent3>
        <a:srgbClr val="E85F28"/>
      </a:accent3>
      <a:accent4>
        <a:srgbClr val="C8102E"/>
      </a:accent4>
      <a:accent5>
        <a:srgbClr val="7DCEF1"/>
      </a:accent5>
      <a:accent6>
        <a:srgbClr val="43B02A"/>
      </a:accent6>
      <a:hlink>
        <a:srgbClr val="0099CC"/>
      </a:hlink>
      <a:folHlink>
        <a:srgbClr val="373D41"/>
      </a:folHlink>
    </a:clrScheme>
    <a:fontScheme name="VI Template Source Sans Pro">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a:noFill/>
        </a:ln>
      </a:spPr>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defPPr algn="ctr">
          <a:lnSpc>
            <a:spcPct val="95000"/>
          </a:lnSpc>
          <a:spcBef>
            <a:spcPts val="400"/>
          </a:spcBef>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none" rtlCol="0">
        <a:spAutoFit/>
      </a:bodyPr>
      <a:lstStyle>
        <a:defPPr>
          <a:lnSpc>
            <a:spcPct val="95000"/>
          </a:lnSpc>
          <a:spcBef>
            <a:spcPts val="400"/>
          </a:spcBef>
          <a:defRPr sz="1600" dirty="0" err="1" smtClean="0"/>
        </a:defPPr>
      </a:lstStyle>
    </a:txDef>
  </a:objectDefaults>
  <a:extraClrSchemeLst/>
  <a:custClrLst>
    <a:custClr name="Petrol">
      <a:srgbClr val="008C95"/>
    </a:custClr>
    <a:custClr name="Violet">
      <a:srgbClr val="6D2077"/>
    </a:custClr>
    <a:custClr name="Dark Blue">
      <a:srgbClr val="0066B2"/>
    </a:custClr>
    <a:custClr name="Yellow">
      <a:srgbClr val="FFCD00"/>
    </a:custClr>
    <a:custClr name="Peach">
      <a:srgbClr val="F68D76"/>
    </a:custClr>
    <a:custClr name="Dark Gray Tint">
      <a:srgbClr val="A6AEB3"/>
    </a:custClr>
    <a:custClr name="Light Gray Tint">
      <a:srgbClr val="E6E7E8"/>
    </a:custClr>
    <a:custClr name="Yellow Tint">
      <a:srgbClr val="FFE3A5"/>
    </a:custClr>
    <a:custClr name="Violet Tint">
      <a:srgbClr val="B498C0"/>
    </a:custClr>
    <a:custClr name="Dark Blue Tint">
      <a:srgbClr val="95AEDA"/>
    </a:custClr>
    <a:custClr name="Petrol Tint">
      <a:srgbClr val="91C9D0"/>
    </a:custClr>
    <a:custClr name="Arctic Blue Tint">
      <a:srgbClr val="CAE8F8"/>
    </a:custClr>
    <a:custClr name="Leaf Tint">
      <a:srgbClr val="B3DAAD"/>
    </a:custClr>
    <a:custClr name="Orange Tint">
      <a:srgbClr val="FABD96"/>
    </a:custClr>
  </a:custClrLst>
  <a:extLst>
    <a:ext uri="{05A4C25C-085E-4340-85A3-A5531E510DB2}">
      <thm15:themeFamily xmlns:thm15="http://schemas.microsoft.com/office/thememl/2012/main" name="AC.potx" id="{259F6813-B1B6-4FA1-A52B-A6FC90FEBA6A}" vid="{6E3898C6-1512-4EE7-B98B-72E296E327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Brands xmlns="e8fb14c9-0b85-42a9-a2fc-2de4cf949132">Atlas Copco</Brands>
    <Area xmlns="e8fb14c9-0b85-42a9-a2fc-2de4cf949132">Branding</Area>
    <Type_x0020_of_x0020_document xmlns="e8fb14c9-0b85-42a9-a2fc-2de4cf949132">Presentation</Type_x0020_of_x0020_document>
    <Files xmlns="e8fb14c9-0b85-42a9-a2fc-2de4cf949132">PowerPoint</File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22AB85F4BC48948ACC5DD5498C76AE7" ma:contentTypeVersion="5" ma:contentTypeDescription="Create a new document." ma:contentTypeScope="" ma:versionID="541f1f0ad93c46fbac4255d7424d475b">
  <xsd:schema xmlns:xsd="http://www.w3.org/2001/XMLSchema" xmlns:xs="http://www.w3.org/2001/XMLSchema" xmlns:p="http://schemas.microsoft.com/office/2006/metadata/properties" xmlns:ns2="e8fb14c9-0b85-42a9-a2fc-2de4cf949132" targetNamespace="http://schemas.microsoft.com/office/2006/metadata/properties" ma:root="true" ma:fieldsID="c3e2f8c8df91f6a765fb0898dbf1532a" ns2:_="">
    <xsd:import namespace="e8fb14c9-0b85-42a9-a2fc-2de4cf949132"/>
    <xsd:element name="properties">
      <xsd:complexType>
        <xsd:sequence>
          <xsd:element name="documentManagement">
            <xsd:complexType>
              <xsd:all>
                <xsd:element ref="ns2:Area" minOccurs="0"/>
                <xsd:element ref="ns2:Brands" minOccurs="0"/>
                <xsd:element ref="ns2:Files" minOccurs="0"/>
                <xsd:element ref="ns2:Type_x0020_of_x0020_docum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fb14c9-0b85-42a9-a2fc-2de4cf949132" elementFormDefault="qualified">
    <xsd:import namespace="http://schemas.microsoft.com/office/2006/documentManagement/types"/>
    <xsd:import namespace="http://schemas.microsoft.com/office/infopath/2007/PartnerControls"/>
    <xsd:element name="Area" ma:index="8" nillable="true" ma:displayName="Area" ma:default="Events" ma:format="Dropdown" ma:internalName="Area">
      <xsd:simpleType>
        <xsd:restriction base="dms:Choice">
          <xsd:enumeration value="Events"/>
          <xsd:enumeration value="PR"/>
          <xsd:enumeration value="Media relations"/>
          <xsd:enumeration value="Branding"/>
          <xsd:enumeration value="Marketing communications"/>
          <xsd:enumeration value="Internal communications"/>
          <xsd:enumeration value="Digital media"/>
          <xsd:enumeration value="Web"/>
          <xsd:enumeration value="Social media"/>
          <xsd:enumeration value="Employer branding"/>
          <xsd:enumeration value="Exhibition"/>
          <xsd:enumeration value="Resource efficiency"/>
          <xsd:enumeration value="Safety"/>
          <xsd:enumeration value="Corporate Responsibility"/>
          <xsd:enumeration value="Sponsoring"/>
          <xsd:enumeration value="Public affairs"/>
        </xsd:restriction>
      </xsd:simpleType>
    </xsd:element>
    <xsd:element name="Brands" ma:index="9" nillable="true" ma:displayName="Brands" ma:default="Business area" ma:format="Dropdown" ma:internalName="Brands">
      <xsd:simpleType>
        <xsd:restriction base="dms:Choice">
          <xsd:enumeration value="Business area"/>
          <xsd:enumeration value="Atlas Copco"/>
          <xsd:enumeration value="Chicago Pneumatic"/>
        </xsd:restriction>
      </xsd:simpleType>
    </xsd:element>
    <xsd:element name="Files" ma:index="10" nillable="true" ma:displayName="Files" ma:default="PowerPoint" ma:format="Dropdown" ma:internalName="Files">
      <xsd:simpleType>
        <xsd:restriction base="dms:Choice">
          <xsd:enumeration value="PowerPoint"/>
          <xsd:enumeration value="Word document"/>
          <xsd:enumeration value="Excel spreadsheet"/>
          <xsd:enumeration value="PDF"/>
          <xsd:enumeration value="InDesign"/>
          <xsd:enumeration value="Photoshop"/>
          <xsd:enumeration value="Illustrator"/>
          <xsd:enumeration value="Zip"/>
          <xsd:enumeration value="Articulate"/>
          <xsd:enumeration value="wmw"/>
          <xsd:enumeration value="MPEG"/>
        </xsd:restriction>
      </xsd:simpleType>
    </xsd:element>
    <xsd:element name="Type_x0020_of_x0020_document" ma:index="11" nillable="true" ma:displayName="Type of document" ma:default="MoM" ma:format="Dropdown" ma:internalName="Type_x0020_of_x0020_document">
      <xsd:simpleType>
        <xsd:restriction base="dms:Choice">
          <xsd:enumeration value="Brand Manual"/>
          <xsd:enumeration value="Brand Manual Sections"/>
          <xsd:enumeration value="MoM"/>
          <xsd:enumeration value="Flyer"/>
          <xsd:enumeration value="Project descriptions"/>
          <xsd:enumeration value="Presentation"/>
          <xsd:enumeration value="Original file"/>
          <xsd:enumeration value="Video"/>
          <xsd:enumeration value="Image"/>
          <xsd:enumeration value="Ad"/>
          <xsd:enumeration value="Brochure"/>
          <xsd:enumeration value="Magazine"/>
          <xsd:enumeration value="Flyer"/>
          <xsd:enumeration value="Leaflet"/>
          <xsd:enumeration value="Digital"/>
          <xsd:enumeration value="Boilerplate"/>
          <xsd:enumeration value="Press Release &amp; Group News"/>
          <xsd:enumeration value="Waivers &amp; agreements"/>
          <xsd:enumeration value="Letterhead Word"/>
          <xsd:enumeration value="Letterhead Print"/>
          <xsd:enumeration value="Business card"/>
          <xsd:enumeration value="Diploma"/>
          <xsd:enumeration value="Poster"/>
          <xsd:enumeration value="Banner"/>
          <xsd:enumeration value="Rollup"/>
          <xsd:enumeration value="Scorecard"/>
          <xsd:enumeration value="Old Templates"/>
          <xsd:enumeration value="Envelope"/>
          <xsd:enumeration value="Edge, Blueprint &amp; Logotype"/>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812F28-F68E-4506-942F-695C671DD373}">
  <ds:schemaRefs>
    <ds:schemaRef ds:uri="http://schemas.microsoft.com/sharepoint/v3/contenttype/forms"/>
  </ds:schemaRefs>
</ds:datastoreItem>
</file>

<file path=customXml/itemProps2.xml><?xml version="1.0" encoding="utf-8"?>
<ds:datastoreItem xmlns:ds="http://schemas.openxmlformats.org/officeDocument/2006/customXml" ds:itemID="{A12A7AA1-39E6-4E3B-A75D-FB169EAD262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e8fb14c9-0b85-42a9-a2fc-2de4cf949132"/>
    <ds:schemaRef ds:uri="http://www.w3.org/XML/1998/namespace"/>
    <ds:schemaRef ds:uri="http://purl.org/dc/dcmitype/"/>
  </ds:schemaRefs>
</ds:datastoreItem>
</file>

<file path=customXml/itemProps3.xml><?xml version="1.0" encoding="utf-8"?>
<ds:datastoreItem xmlns:ds="http://schemas.openxmlformats.org/officeDocument/2006/customXml" ds:itemID="{4651B4EF-67EA-49EE-9651-CCD41A338D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fb14c9-0b85-42a9-a2fc-2de4cf9491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AC</Template>
  <TotalTime>3204</TotalTime>
  <Words>1110</Words>
  <Application>Microsoft Office PowerPoint</Application>
  <PresentationFormat>Panorámica</PresentationFormat>
  <Paragraphs>245</Paragraphs>
  <Slides>21</Slides>
  <Notes>9</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Vínculos</vt:lpstr>
      </vt:variant>
      <vt:variant>
        <vt:i4>1</vt:i4>
      </vt:variant>
      <vt:variant>
        <vt:lpstr>Títulos de diapositiva</vt:lpstr>
      </vt:variant>
      <vt:variant>
        <vt:i4>21</vt:i4>
      </vt:variant>
    </vt:vector>
  </HeadingPairs>
  <TitlesOfParts>
    <vt:vector size="28" baseType="lpstr">
      <vt:lpstr>Source Sans Pro</vt:lpstr>
      <vt:lpstr>Source Sans Pro Semibold</vt:lpstr>
      <vt:lpstr>Calibri</vt:lpstr>
      <vt:lpstr>Arial</vt:lpstr>
      <vt:lpstr>Arial Rounded MT Bold</vt:lpstr>
      <vt:lpstr>2018-PPT-Atlas Copco template</vt:lpstr>
      <vt:lpstr>http://www.youtube.com/watch?v=EpeJb0PyFvg&amp;feature=youtu.be</vt:lpstr>
      <vt:lpstr>Comunicación y Participación en  Atlas Copco  Product Company  Zaragoza</vt:lpstr>
      <vt:lpstr>Presentación de PowerPoint</vt:lpstr>
      <vt:lpstr>The house of the Competence Center of the Atlas Copco group for gen sets</vt:lpstr>
      <vt:lpstr>Presentación de PowerPoint</vt:lpstr>
      <vt:lpstr>Working under the most recognized standards</vt:lpstr>
      <vt:lpstr>Atlas Copco Zaragoza - Grupos Electrógenos Europa S.A.U.</vt:lpstr>
      <vt:lpstr>Desarrollo de Sustainable LifeStyle &amp; Zero Accidents/Injuries</vt:lpstr>
      <vt:lpstr>CULTURA DE SEGURIDAD Y SALUD</vt:lpstr>
      <vt:lpstr>7 IDEAS</vt:lpstr>
      <vt:lpstr>1.- SEGURIDAD: Cero Lesiones. Safety Promoters </vt:lpstr>
      <vt:lpstr>2.- SALUD - Sustainable Lifestyle</vt:lpstr>
      <vt:lpstr>3.- CULTURA - Cultura Organizacional Además, propósito, misión, visión y valores</vt:lpstr>
      <vt:lpstr>3.- CULTURA: Aspectos clave: Cultura Organizacional</vt:lpstr>
      <vt:lpstr>4.- POSITIVA</vt:lpstr>
      <vt:lpstr>5.- AC – ACT – Mejora continua – Sistema de Gestión integrado</vt:lpstr>
      <vt:lpstr>6.- ACTUEMOS</vt:lpstr>
      <vt:lpstr>7.- JUNTOS… Es parte de nuestra cultura</vt:lpstr>
      <vt:lpstr>7.- JUNTOS.. PARA NOSOTROS ES:</vt:lpstr>
      <vt:lpstr>7.- JUNTOS.. PARA NOSOTROS ES COMUNICÁNDONOS</vt:lpstr>
      <vt:lpstr>Finalmente… juntos… dedicado a todos nuestros trabajadores y en especial a nuestros Safety Promoters.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Jorge Ortiz Malfey</dc:creator>
  <cp:lastModifiedBy>usuario0551</cp:lastModifiedBy>
  <cp:revision>133</cp:revision>
  <cp:lastPrinted>2021-04-26T08:43:35Z</cp:lastPrinted>
  <dcterms:created xsi:type="dcterms:W3CDTF">2020-08-26T09:14:04Z</dcterms:created>
  <dcterms:modified xsi:type="dcterms:W3CDTF">2022-05-17T11:48:19Z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F60B6B4E-F643-42C1-A9B6-A3420B099D46</vt:lpwstr>
  </property>
  <property fmtid="{D5CDD505-2E9C-101B-9397-08002B2CF9AE}" pid="3" name="ArticulatePath">
    <vt:lpwstr>Presentation7</vt:lpwstr>
  </property>
  <property fmtid="{D5CDD505-2E9C-101B-9397-08002B2CF9AE}" pid="4" name="ContentTypeId">
    <vt:lpwstr>0x010100B22AB85F4BC48948ACC5DD5498C76AE7</vt:lpwstr>
  </property>
</Properties>
</file>